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18"/>
  </p:notesMasterIdLst>
  <p:handoutMasterIdLst>
    <p:handoutMasterId r:id="rId19"/>
  </p:handoutMasterIdLst>
  <p:sldIdLst>
    <p:sldId id="500" r:id="rId7"/>
    <p:sldId id="539" r:id="rId8"/>
    <p:sldId id="547" r:id="rId9"/>
    <p:sldId id="545" r:id="rId10"/>
    <p:sldId id="544" r:id="rId11"/>
    <p:sldId id="543" r:id="rId12"/>
    <p:sldId id="548" r:id="rId13"/>
    <p:sldId id="542" r:id="rId14"/>
    <p:sldId id="541" r:id="rId15"/>
    <p:sldId id="521" r:id="rId16"/>
    <p:sldId id="520" r:id="rId17"/>
  </p:sldIdLst>
  <p:sldSz cx="12192000" cy="6858000"/>
  <p:notesSz cx="6858000" cy="9947275"/>
  <p:custDataLst>
    <p:tags r:id="rId20"/>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1751"/>
    <a:srgbClr val="F3F3F3"/>
    <a:srgbClr val="DCDCDC"/>
    <a:srgbClr val="00CE7D"/>
    <a:srgbClr val="A0DCC8"/>
    <a:srgbClr val="00454D"/>
    <a:srgbClr val="3C7DBE"/>
    <a:srgbClr val="FF00FF"/>
    <a:srgbClr val="1F17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4660"/>
  </p:normalViewPr>
  <p:slideViewPr>
    <p:cSldViewPr snapToObjects="1" showGuides="1">
      <p:cViewPr varScale="1">
        <p:scale>
          <a:sx n="105" d="100"/>
          <a:sy n="105" d="100"/>
        </p:scale>
        <p:origin x="540"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121" d="100"/>
          <a:sy n="121" d="100"/>
        </p:scale>
        <p:origin x="399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kub Stoud" userId="fdbb741c-585d-4f72-9c89-03ae204eec44" providerId="ADAL" clId="{FB3C4325-597F-4781-8DC9-9A81044633D1}"/>
    <pc:docChg chg="undo custSel modSld">
      <pc:chgData name="Jakub Stoud" userId="fdbb741c-585d-4f72-9c89-03ae204eec44" providerId="ADAL" clId="{FB3C4325-597F-4781-8DC9-9A81044633D1}" dt="2022-08-15T14:35:11.623" v="767" actId="20577"/>
      <pc:docMkLst>
        <pc:docMk/>
      </pc:docMkLst>
      <pc:sldChg chg="modSp mod setBg">
        <pc:chgData name="Jakub Stoud" userId="fdbb741c-585d-4f72-9c89-03ae204eec44" providerId="ADAL" clId="{FB3C4325-597F-4781-8DC9-9A81044633D1}" dt="2022-08-15T12:19:28.575" v="252"/>
        <pc:sldMkLst>
          <pc:docMk/>
          <pc:sldMk cId="3272383466" sldId="500"/>
        </pc:sldMkLst>
        <pc:spChg chg="mod">
          <ac:chgData name="Jakub Stoud" userId="fdbb741c-585d-4f72-9c89-03ae204eec44" providerId="ADAL" clId="{FB3C4325-597F-4781-8DC9-9A81044633D1}" dt="2022-08-15T12:05:41.614" v="27" actId="20577"/>
          <ac:spMkLst>
            <pc:docMk/>
            <pc:sldMk cId="3272383466" sldId="500"/>
            <ac:spMk id="3" creationId="{59523469-C362-4FEA-BF53-776F718E6B3E}"/>
          </ac:spMkLst>
        </pc:spChg>
        <pc:spChg chg="mod">
          <ac:chgData name="Jakub Stoud" userId="fdbb741c-585d-4f72-9c89-03ae204eec44" providerId="ADAL" clId="{FB3C4325-597F-4781-8DC9-9A81044633D1}" dt="2022-08-15T12:05:43.770" v="29" actId="27636"/>
          <ac:spMkLst>
            <pc:docMk/>
            <pc:sldMk cId="3272383466" sldId="500"/>
            <ac:spMk id="6" creationId="{ECE33ADA-FBCB-437F-8144-DBBAAE84D9D4}"/>
          </ac:spMkLst>
        </pc:spChg>
      </pc:sldChg>
      <pc:sldChg chg="modSp mod">
        <pc:chgData name="Jakub Stoud" userId="fdbb741c-585d-4f72-9c89-03ae204eec44" providerId="ADAL" clId="{FB3C4325-597F-4781-8DC9-9A81044633D1}" dt="2022-08-15T13:53:21.400" v="572" actId="6549"/>
        <pc:sldMkLst>
          <pc:docMk/>
          <pc:sldMk cId="2725854536" sldId="520"/>
        </pc:sldMkLst>
        <pc:spChg chg="mod">
          <ac:chgData name="Jakub Stoud" userId="fdbb741c-585d-4f72-9c89-03ae204eec44" providerId="ADAL" clId="{FB3C4325-597F-4781-8DC9-9A81044633D1}" dt="2022-08-15T13:53:21.400" v="572" actId="6549"/>
          <ac:spMkLst>
            <pc:docMk/>
            <pc:sldMk cId="2725854536" sldId="520"/>
            <ac:spMk id="7" creationId="{33F8A753-B406-40CF-AC92-6499F945B6AA}"/>
          </ac:spMkLst>
        </pc:spChg>
      </pc:sldChg>
      <pc:sldChg chg="addSp modSp mod">
        <pc:chgData name="Jakub Stoud" userId="fdbb741c-585d-4f72-9c89-03ae204eec44" providerId="ADAL" clId="{FB3C4325-597F-4781-8DC9-9A81044633D1}" dt="2022-08-15T14:15:20.722" v="764" actId="207"/>
        <pc:sldMkLst>
          <pc:docMk/>
          <pc:sldMk cId="716810168" sldId="539"/>
        </pc:sldMkLst>
        <pc:spChg chg="mod">
          <ac:chgData name="Jakub Stoud" userId="fdbb741c-585d-4f72-9c89-03ae204eec44" providerId="ADAL" clId="{FB3C4325-597F-4781-8DC9-9A81044633D1}" dt="2022-08-15T13:52:36.781" v="560" actId="20577"/>
          <ac:spMkLst>
            <pc:docMk/>
            <pc:sldMk cId="716810168" sldId="539"/>
            <ac:spMk id="2" creationId="{DF43AF23-E3A2-4F86-9EB0-B1E246E6F7F3}"/>
          </ac:spMkLst>
        </pc:spChg>
        <pc:spChg chg="add mod ord">
          <ac:chgData name="Jakub Stoud" userId="fdbb741c-585d-4f72-9c89-03ae204eec44" providerId="ADAL" clId="{FB3C4325-597F-4781-8DC9-9A81044633D1}" dt="2022-08-15T14:15:20.722" v="764" actId="207"/>
          <ac:spMkLst>
            <pc:docMk/>
            <pc:sldMk cId="716810168" sldId="539"/>
            <ac:spMk id="3" creationId="{AF2B9B3F-20B3-4539-9020-20AA82931A98}"/>
          </ac:spMkLst>
        </pc:spChg>
        <pc:spChg chg="mod">
          <ac:chgData name="Jakub Stoud" userId="fdbb741c-585d-4f72-9c89-03ae204eec44" providerId="ADAL" clId="{FB3C4325-597F-4781-8DC9-9A81044633D1}" dt="2022-08-15T12:23:12.453" v="306" actId="20577"/>
          <ac:spMkLst>
            <pc:docMk/>
            <pc:sldMk cId="716810168" sldId="539"/>
            <ac:spMk id="11" creationId="{9FAB28EA-273F-4C9C-AB51-008229076019}"/>
          </ac:spMkLst>
        </pc:spChg>
      </pc:sldChg>
      <pc:sldChg chg="addSp modSp mod">
        <pc:chgData name="Jakub Stoud" userId="fdbb741c-585d-4f72-9c89-03ae204eec44" providerId="ADAL" clId="{FB3C4325-597F-4781-8DC9-9A81044633D1}" dt="2022-08-15T14:14:28.428" v="760" actId="207"/>
        <pc:sldMkLst>
          <pc:docMk/>
          <pc:sldMk cId="1066214834" sldId="541"/>
        </pc:sldMkLst>
        <pc:spChg chg="mod">
          <ac:chgData name="Jakub Stoud" userId="fdbb741c-585d-4f72-9c89-03ae204eec44" providerId="ADAL" clId="{FB3C4325-597F-4781-8DC9-9A81044633D1}" dt="2022-08-15T13:53:03.066" v="567"/>
          <ac:spMkLst>
            <pc:docMk/>
            <pc:sldMk cId="1066214834" sldId="541"/>
            <ac:spMk id="4" creationId="{5858B3DB-BFF2-4933-8DDA-6963F93E52FC}"/>
          </ac:spMkLst>
        </pc:spChg>
        <pc:spChg chg="mod">
          <ac:chgData name="Jakub Stoud" userId="fdbb741c-585d-4f72-9c89-03ae204eec44" providerId="ADAL" clId="{FB3C4325-597F-4781-8DC9-9A81044633D1}" dt="2022-08-15T14:07:26.692" v="647" actId="20577"/>
          <ac:spMkLst>
            <pc:docMk/>
            <pc:sldMk cId="1066214834" sldId="541"/>
            <ac:spMk id="6" creationId="{49561854-2E1B-4F76-A37E-B4D21EAB481D}"/>
          </ac:spMkLst>
        </pc:spChg>
        <pc:spChg chg="add mod ord">
          <ac:chgData name="Jakub Stoud" userId="fdbb741c-585d-4f72-9c89-03ae204eec44" providerId="ADAL" clId="{FB3C4325-597F-4781-8DC9-9A81044633D1}" dt="2022-08-15T14:14:28.428" v="760" actId="207"/>
          <ac:spMkLst>
            <pc:docMk/>
            <pc:sldMk cId="1066214834" sldId="541"/>
            <ac:spMk id="7" creationId="{91460EFB-9504-4143-801A-CEE9AC802689}"/>
          </ac:spMkLst>
        </pc:spChg>
      </pc:sldChg>
      <pc:sldChg chg="addSp modSp mod">
        <pc:chgData name="Jakub Stoud" userId="fdbb741c-585d-4f72-9c89-03ae204eec44" providerId="ADAL" clId="{FB3C4325-597F-4781-8DC9-9A81044633D1}" dt="2022-08-15T14:14:15.343" v="759" actId="20577"/>
        <pc:sldMkLst>
          <pc:docMk/>
          <pc:sldMk cId="2499330987" sldId="542"/>
        </pc:sldMkLst>
        <pc:spChg chg="mod">
          <ac:chgData name="Jakub Stoud" userId="fdbb741c-585d-4f72-9c89-03ae204eec44" providerId="ADAL" clId="{FB3C4325-597F-4781-8DC9-9A81044633D1}" dt="2022-08-15T13:53:00.661" v="566"/>
          <ac:spMkLst>
            <pc:docMk/>
            <pc:sldMk cId="2499330987" sldId="542"/>
            <ac:spMk id="4" creationId="{C298A0DF-059D-4AFB-880F-242426A98897}"/>
          </ac:spMkLst>
        </pc:spChg>
        <pc:spChg chg="mod">
          <ac:chgData name="Jakub Stoud" userId="fdbb741c-585d-4f72-9c89-03ae204eec44" providerId="ADAL" clId="{FB3C4325-597F-4781-8DC9-9A81044633D1}" dt="2022-08-15T14:14:15.343" v="759" actId="20577"/>
          <ac:spMkLst>
            <pc:docMk/>
            <pc:sldMk cId="2499330987" sldId="542"/>
            <ac:spMk id="6" creationId="{BBE10776-98C2-481B-8D2E-7A9A33EC8891}"/>
          </ac:spMkLst>
        </pc:spChg>
        <pc:spChg chg="add mod ord">
          <ac:chgData name="Jakub Stoud" userId="fdbb741c-585d-4f72-9c89-03ae204eec44" providerId="ADAL" clId="{FB3C4325-597F-4781-8DC9-9A81044633D1}" dt="2022-08-15T14:13:41.278" v="744" actId="207"/>
          <ac:spMkLst>
            <pc:docMk/>
            <pc:sldMk cId="2499330987" sldId="542"/>
            <ac:spMk id="7" creationId="{B20A207F-0659-4239-9C2B-062FB97747FF}"/>
          </ac:spMkLst>
        </pc:spChg>
        <pc:spChg chg="add mod ord">
          <ac:chgData name="Jakub Stoud" userId="fdbb741c-585d-4f72-9c89-03ae204eec44" providerId="ADAL" clId="{FB3C4325-597F-4781-8DC9-9A81044633D1}" dt="2022-08-15T14:12:08.036" v="687" actId="14100"/>
          <ac:spMkLst>
            <pc:docMk/>
            <pc:sldMk cId="2499330987" sldId="542"/>
            <ac:spMk id="8" creationId="{A30163CE-1366-4D6D-9538-033820582EC8}"/>
          </ac:spMkLst>
        </pc:spChg>
        <pc:spChg chg="add mod ord">
          <ac:chgData name="Jakub Stoud" userId="fdbb741c-585d-4f72-9c89-03ae204eec44" providerId="ADAL" clId="{FB3C4325-597F-4781-8DC9-9A81044633D1}" dt="2022-08-15T14:13:46.207" v="745" actId="207"/>
          <ac:spMkLst>
            <pc:docMk/>
            <pc:sldMk cId="2499330987" sldId="542"/>
            <ac:spMk id="9" creationId="{19FC1771-1CA6-4BC8-8E68-26B4D034F01A}"/>
          </ac:spMkLst>
        </pc:spChg>
        <pc:spChg chg="add mod">
          <ac:chgData name="Jakub Stoud" userId="fdbb741c-585d-4f72-9c89-03ae204eec44" providerId="ADAL" clId="{FB3C4325-597F-4781-8DC9-9A81044633D1}" dt="2022-08-15T14:12:25.303" v="709" actId="1035"/>
          <ac:spMkLst>
            <pc:docMk/>
            <pc:sldMk cId="2499330987" sldId="542"/>
            <ac:spMk id="10" creationId="{312415EB-7690-44C6-A976-10A7D1D0A778}"/>
          </ac:spMkLst>
        </pc:spChg>
        <pc:spChg chg="add mod ord">
          <ac:chgData name="Jakub Stoud" userId="fdbb741c-585d-4f72-9c89-03ae204eec44" providerId="ADAL" clId="{FB3C4325-597F-4781-8DC9-9A81044633D1}" dt="2022-08-15T14:13:56.766" v="748" actId="171"/>
          <ac:spMkLst>
            <pc:docMk/>
            <pc:sldMk cId="2499330987" sldId="542"/>
            <ac:spMk id="11" creationId="{43BA4E00-DB5C-4B05-A110-CF0DE90CFD71}"/>
          </ac:spMkLst>
        </pc:spChg>
        <pc:spChg chg="add mod">
          <ac:chgData name="Jakub Stoud" userId="fdbb741c-585d-4f72-9c89-03ae204eec44" providerId="ADAL" clId="{FB3C4325-597F-4781-8DC9-9A81044633D1}" dt="2022-08-15T14:13:02.978" v="734" actId="14100"/>
          <ac:spMkLst>
            <pc:docMk/>
            <pc:sldMk cId="2499330987" sldId="542"/>
            <ac:spMk id="12" creationId="{85565F13-656E-40F3-90D5-7A7E07AA72E1}"/>
          </ac:spMkLst>
        </pc:spChg>
        <pc:spChg chg="add mod ord">
          <ac:chgData name="Jakub Stoud" userId="fdbb741c-585d-4f72-9c89-03ae204eec44" providerId="ADAL" clId="{FB3C4325-597F-4781-8DC9-9A81044633D1}" dt="2022-08-15T14:14:07.245" v="755" actId="171"/>
          <ac:spMkLst>
            <pc:docMk/>
            <pc:sldMk cId="2499330987" sldId="542"/>
            <ac:spMk id="13" creationId="{E533E43C-4766-4B43-81C0-1FA0F36BEF92}"/>
          </ac:spMkLst>
        </pc:spChg>
      </pc:sldChg>
      <pc:sldChg chg="modSp mod">
        <pc:chgData name="Jakub Stoud" userId="fdbb741c-585d-4f72-9c89-03ae204eec44" providerId="ADAL" clId="{FB3C4325-597F-4781-8DC9-9A81044633D1}" dt="2022-08-15T14:01:16.263" v="607" actId="207"/>
        <pc:sldMkLst>
          <pc:docMk/>
          <pc:sldMk cId="3096852052" sldId="543"/>
        </pc:sldMkLst>
        <pc:spChg chg="mod">
          <ac:chgData name="Jakub Stoud" userId="fdbb741c-585d-4f72-9c89-03ae204eec44" providerId="ADAL" clId="{FB3C4325-597F-4781-8DC9-9A81044633D1}" dt="2022-08-15T13:52:55.161" v="564"/>
          <ac:spMkLst>
            <pc:docMk/>
            <pc:sldMk cId="3096852052" sldId="543"/>
            <ac:spMk id="4" creationId="{FFDC2201-F1D3-4B18-A995-C09707E1A5FB}"/>
          </ac:spMkLst>
        </pc:spChg>
        <pc:spChg chg="mod">
          <ac:chgData name="Jakub Stoud" userId="fdbb741c-585d-4f72-9c89-03ae204eec44" providerId="ADAL" clId="{FB3C4325-597F-4781-8DC9-9A81044633D1}" dt="2022-08-15T14:01:16.263" v="607" actId="207"/>
          <ac:spMkLst>
            <pc:docMk/>
            <pc:sldMk cId="3096852052" sldId="543"/>
            <ac:spMk id="7" creationId="{0847F677-49FF-4FD8-A198-B3461021D8BE}"/>
          </ac:spMkLst>
        </pc:spChg>
      </pc:sldChg>
      <pc:sldChg chg="addSp delSp modSp mod">
        <pc:chgData name="Jakub Stoud" userId="fdbb741c-585d-4f72-9c89-03ae204eec44" providerId="ADAL" clId="{FB3C4325-597F-4781-8DC9-9A81044633D1}" dt="2022-08-15T14:35:11.623" v="767" actId="20577"/>
        <pc:sldMkLst>
          <pc:docMk/>
          <pc:sldMk cId="2169694775" sldId="544"/>
        </pc:sldMkLst>
        <pc:spChg chg="mod">
          <ac:chgData name="Jakub Stoud" userId="fdbb741c-585d-4f72-9c89-03ae204eec44" providerId="ADAL" clId="{FB3C4325-597F-4781-8DC9-9A81044633D1}" dt="2022-08-15T13:52:50.464" v="563"/>
          <ac:spMkLst>
            <pc:docMk/>
            <pc:sldMk cId="2169694775" sldId="544"/>
            <ac:spMk id="4" creationId="{8AD10222-1B10-49BC-8CAD-5F1ACE3D15FF}"/>
          </ac:spMkLst>
        </pc:spChg>
        <pc:spChg chg="mod">
          <ac:chgData name="Jakub Stoud" userId="fdbb741c-585d-4f72-9c89-03ae204eec44" providerId="ADAL" clId="{FB3C4325-597F-4781-8DC9-9A81044633D1}" dt="2022-08-15T14:07:11.053" v="645" actId="207"/>
          <ac:spMkLst>
            <pc:docMk/>
            <pc:sldMk cId="2169694775" sldId="544"/>
            <ac:spMk id="6" creationId="{DE82A095-7E3B-40F4-AB7A-347882B49C33}"/>
          </ac:spMkLst>
        </pc:spChg>
        <pc:spChg chg="mod">
          <ac:chgData name="Jakub Stoud" userId="fdbb741c-585d-4f72-9c89-03ae204eec44" providerId="ADAL" clId="{FB3C4325-597F-4781-8DC9-9A81044633D1}" dt="2022-08-15T13:59:07.069" v="598" actId="207"/>
          <ac:spMkLst>
            <pc:docMk/>
            <pc:sldMk cId="2169694775" sldId="544"/>
            <ac:spMk id="8" creationId="{17494F4D-9EB8-4780-A6E4-53B00C09FA70}"/>
          </ac:spMkLst>
        </pc:spChg>
        <pc:spChg chg="mod">
          <ac:chgData name="Jakub Stoud" userId="fdbb741c-585d-4f72-9c89-03ae204eec44" providerId="ADAL" clId="{FB3C4325-597F-4781-8DC9-9A81044633D1}" dt="2022-08-15T14:14:40.246" v="761" actId="207"/>
          <ac:spMkLst>
            <pc:docMk/>
            <pc:sldMk cId="2169694775" sldId="544"/>
            <ac:spMk id="9" creationId="{444140F9-D3A3-493C-980D-A7062694233B}"/>
          </ac:spMkLst>
        </pc:spChg>
        <pc:spChg chg="del">
          <ac:chgData name="Jakub Stoud" userId="fdbb741c-585d-4f72-9c89-03ae204eec44" providerId="ADAL" clId="{FB3C4325-597F-4781-8DC9-9A81044633D1}" dt="2022-08-15T13:29:29.804" v="473" actId="478"/>
          <ac:spMkLst>
            <pc:docMk/>
            <pc:sldMk cId="2169694775" sldId="544"/>
            <ac:spMk id="10" creationId="{DAE65947-A111-450D-87F8-5A0A0E8F74D9}"/>
          </ac:spMkLst>
        </pc:spChg>
        <pc:spChg chg="mod">
          <ac:chgData name="Jakub Stoud" userId="fdbb741c-585d-4f72-9c89-03ae204eec44" providerId="ADAL" clId="{FB3C4325-597F-4781-8DC9-9A81044633D1}" dt="2022-08-15T13:58:43.288" v="594" actId="207"/>
          <ac:spMkLst>
            <pc:docMk/>
            <pc:sldMk cId="2169694775" sldId="544"/>
            <ac:spMk id="11" creationId="{8BE7A4F3-9471-4CE3-84A8-E18C13521A84}"/>
          </ac:spMkLst>
        </pc:spChg>
        <pc:spChg chg="mod">
          <ac:chgData name="Jakub Stoud" userId="fdbb741c-585d-4f72-9c89-03ae204eec44" providerId="ADAL" clId="{FB3C4325-597F-4781-8DC9-9A81044633D1}" dt="2022-08-15T13:58:50.255" v="595" actId="207"/>
          <ac:spMkLst>
            <pc:docMk/>
            <pc:sldMk cId="2169694775" sldId="544"/>
            <ac:spMk id="12" creationId="{C93B0DD1-A79A-4013-A07B-FDB115E9EDF2}"/>
          </ac:spMkLst>
        </pc:spChg>
        <pc:spChg chg="del">
          <ac:chgData name="Jakub Stoud" userId="fdbb741c-585d-4f72-9c89-03ae204eec44" providerId="ADAL" clId="{FB3C4325-597F-4781-8DC9-9A81044633D1}" dt="2022-08-15T13:29:31.523" v="474" actId="478"/>
          <ac:spMkLst>
            <pc:docMk/>
            <pc:sldMk cId="2169694775" sldId="544"/>
            <ac:spMk id="13" creationId="{2493E7AC-A2E8-4145-9F4E-0BB001F687C4}"/>
          </ac:spMkLst>
        </pc:spChg>
        <pc:spChg chg="mod">
          <ac:chgData name="Jakub Stoud" userId="fdbb741c-585d-4f72-9c89-03ae204eec44" providerId="ADAL" clId="{FB3C4325-597F-4781-8DC9-9A81044633D1}" dt="2022-08-15T13:47:08.495" v="525" actId="14100"/>
          <ac:spMkLst>
            <pc:docMk/>
            <pc:sldMk cId="2169694775" sldId="544"/>
            <ac:spMk id="14" creationId="{5DD97EC7-6531-46BB-AA1A-8482B6A9DA1F}"/>
          </ac:spMkLst>
        </pc:spChg>
        <pc:spChg chg="mod">
          <ac:chgData name="Jakub Stoud" userId="fdbb741c-585d-4f72-9c89-03ae204eec44" providerId="ADAL" clId="{FB3C4325-597F-4781-8DC9-9A81044633D1}" dt="2022-08-15T13:47:18.446" v="527" actId="14100"/>
          <ac:spMkLst>
            <pc:docMk/>
            <pc:sldMk cId="2169694775" sldId="544"/>
            <ac:spMk id="15" creationId="{D6E474D9-0D42-4AD9-B51E-EDA8DA08C112}"/>
          </ac:spMkLst>
        </pc:spChg>
        <pc:spChg chg="mod">
          <ac:chgData name="Jakub Stoud" userId="fdbb741c-585d-4f72-9c89-03ae204eec44" providerId="ADAL" clId="{FB3C4325-597F-4781-8DC9-9A81044633D1}" dt="2022-08-15T13:59:27.064" v="600" actId="207"/>
          <ac:spMkLst>
            <pc:docMk/>
            <pc:sldMk cId="2169694775" sldId="544"/>
            <ac:spMk id="16" creationId="{297D12BD-B569-4964-9169-FAA30BB1FE90}"/>
          </ac:spMkLst>
        </pc:spChg>
        <pc:spChg chg="mod">
          <ac:chgData name="Jakub Stoud" userId="fdbb741c-585d-4f72-9c89-03ae204eec44" providerId="ADAL" clId="{FB3C4325-597F-4781-8DC9-9A81044633D1}" dt="2022-08-15T14:35:11.623" v="767" actId="20577"/>
          <ac:spMkLst>
            <pc:docMk/>
            <pc:sldMk cId="2169694775" sldId="544"/>
            <ac:spMk id="17" creationId="{500869F7-DACE-40CB-A61F-5C7864427E11}"/>
          </ac:spMkLst>
        </pc:spChg>
        <pc:spChg chg="add del mod">
          <ac:chgData name="Jakub Stoud" userId="fdbb741c-585d-4f72-9c89-03ae204eec44" providerId="ADAL" clId="{FB3C4325-597F-4781-8DC9-9A81044633D1}" dt="2022-08-15T13:46:50.195" v="481" actId="478"/>
          <ac:spMkLst>
            <pc:docMk/>
            <pc:sldMk cId="2169694775" sldId="544"/>
            <ac:spMk id="18" creationId="{4978DA5C-A84D-46F0-BCD8-E8974FA03A68}"/>
          </ac:spMkLst>
        </pc:spChg>
      </pc:sldChg>
      <pc:sldChg chg="modSp mod">
        <pc:chgData name="Jakub Stoud" userId="fdbb741c-585d-4f72-9c89-03ae204eec44" providerId="ADAL" clId="{FB3C4325-597F-4781-8DC9-9A81044633D1}" dt="2022-08-15T14:15:06.909" v="763" actId="207"/>
        <pc:sldMkLst>
          <pc:docMk/>
          <pc:sldMk cId="3763565708" sldId="545"/>
        </pc:sldMkLst>
        <pc:spChg chg="mod">
          <ac:chgData name="Jakub Stoud" userId="fdbb741c-585d-4f72-9c89-03ae204eec44" providerId="ADAL" clId="{FB3C4325-597F-4781-8DC9-9A81044633D1}" dt="2022-08-15T13:52:48.092" v="562"/>
          <ac:spMkLst>
            <pc:docMk/>
            <pc:sldMk cId="3763565708" sldId="545"/>
            <ac:spMk id="4" creationId="{A9BA8FEC-F885-48FA-A237-45742D1394FD}"/>
          </ac:spMkLst>
        </pc:spChg>
        <pc:spChg chg="mod">
          <ac:chgData name="Jakub Stoud" userId="fdbb741c-585d-4f72-9c89-03ae204eec44" providerId="ADAL" clId="{FB3C4325-597F-4781-8DC9-9A81044633D1}" dt="2022-08-15T13:49:37.774" v="539" actId="255"/>
          <ac:spMkLst>
            <pc:docMk/>
            <pc:sldMk cId="3763565708" sldId="545"/>
            <ac:spMk id="6" creationId="{9E81C929-23A3-4B6D-B593-1078233A5E0E}"/>
          </ac:spMkLst>
        </pc:spChg>
        <pc:graphicFrameChg chg="mod modGraphic">
          <ac:chgData name="Jakub Stoud" userId="fdbb741c-585d-4f72-9c89-03ae204eec44" providerId="ADAL" clId="{FB3C4325-597F-4781-8DC9-9A81044633D1}" dt="2022-08-15T14:14:59.311" v="762" actId="207"/>
          <ac:graphicFrameMkLst>
            <pc:docMk/>
            <pc:sldMk cId="3763565708" sldId="545"/>
            <ac:graphicFrameMk id="8" creationId="{3F524DD8-2052-4951-A7F4-BB9955ADB934}"/>
          </ac:graphicFrameMkLst>
        </pc:graphicFrameChg>
        <pc:graphicFrameChg chg="mod modGraphic">
          <ac:chgData name="Jakub Stoud" userId="fdbb741c-585d-4f72-9c89-03ae204eec44" providerId="ADAL" clId="{FB3C4325-597F-4781-8DC9-9A81044633D1}" dt="2022-08-15T14:06:54.982" v="643" actId="207"/>
          <ac:graphicFrameMkLst>
            <pc:docMk/>
            <pc:sldMk cId="3763565708" sldId="545"/>
            <ac:graphicFrameMk id="9" creationId="{2FA78A99-46CB-4118-B44A-965E626F54CE}"/>
          </ac:graphicFrameMkLst>
        </pc:graphicFrameChg>
        <pc:graphicFrameChg chg="mod modGraphic">
          <ac:chgData name="Jakub Stoud" userId="fdbb741c-585d-4f72-9c89-03ae204eec44" providerId="ADAL" clId="{FB3C4325-597F-4781-8DC9-9A81044633D1}" dt="2022-08-15T14:15:06.909" v="763" actId="207"/>
          <ac:graphicFrameMkLst>
            <pc:docMk/>
            <pc:sldMk cId="3763565708" sldId="545"/>
            <ac:graphicFrameMk id="11" creationId="{00988AFF-5D4F-4905-981E-2DDF46ABAD77}"/>
          </ac:graphicFrameMkLst>
        </pc:graphicFrameChg>
        <pc:graphicFrameChg chg="mod modGraphic">
          <ac:chgData name="Jakub Stoud" userId="fdbb741c-585d-4f72-9c89-03ae204eec44" providerId="ADAL" clId="{FB3C4325-597F-4781-8DC9-9A81044633D1}" dt="2022-08-15T13:57:38.821" v="590" actId="14100"/>
          <ac:graphicFrameMkLst>
            <pc:docMk/>
            <pc:sldMk cId="3763565708" sldId="545"/>
            <ac:graphicFrameMk id="12" creationId="{606BF6A5-3A20-4337-B72C-477BFC03DC82}"/>
          </ac:graphicFrameMkLst>
        </pc:graphicFrameChg>
      </pc:sldChg>
      <pc:sldChg chg="delSp modSp mod">
        <pc:chgData name="Jakub Stoud" userId="fdbb741c-585d-4f72-9c89-03ae204eec44" providerId="ADAL" clId="{FB3C4325-597F-4781-8DC9-9A81044633D1}" dt="2022-08-15T14:06:29.723" v="642" actId="207"/>
        <pc:sldMkLst>
          <pc:docMk/>
          <pc:sldMk cId="3087105566" sldId="547"/>
        </pc:sldMkLst>
        <pc:spChg chg="mod">
          <ac:chgData name="Jakub Stoud" userId="fdbb741c-585d-4f72-9c89-03ae204eec44" providerId="ADAL" clId="{FB3C4325-597F-4781-8DC9-9A81044633D1}" dt="2022-08-15T13:52:45.173" v="561"/>
          <ac:spMkLst>
            <pc:docMk/>
            <pc:sldMk cId="3087105566" sldId="547"/>
            <ac:spMk id="4" creationId="{8DD605D4-2B57-4F10-8B3F-F15F82C8C303}"/>
          </ac:spMkLst>
        </pc:spChg>
        <pc:spChg chg="mod">
          <ac:chgData name="Jakub Stoud" userId="fdbb741c-585d-4f72-9c89-03ae204eec44" providerId="ADAL" clId="{FB3C4325-597F-4781-8DC9-9A81044633D1}" dt="2022-08-15T13:19:39.436" v="394" actId="14100"/>
          <ac:spMkLst>
            <pc:docMk/>
            <pc:sldMk cId="3087105566" sldId="547"/>
            <ac:spMk id="8" creationId="{6B3BA0CB-DBF9-4BA4-92B5-3A940D1F2393}"/>
          </ac:spMkLst>
        </pc:spChg>
        <pc:spChg chg="mod">
          <ac:chgData name="Jakub Stoud" userId="fdbb741c-585d-4f72-9c89-03ae204eec44" providerId="ADAL" clId="{FB3C4325-597F-4781-8DC9-9A81044633D1}" dt="2022-08-15T13:19:39.436" v="394" actId="14100"/>
          <ac:spMkLst>
            <pc:docMk/>
            <pc:sldMk cId="3087105566" sldId="547"/>
            <ac:spMk id="9" creationId="{5C3F6397-4081-4CA3-B469-59793672A66E}"/>
          </ac:spMkLst>
        </pc:spChg>
        <pc:spChg chg="mod">
          <ac:chgData name="Jakub Stoud" userId="fdbb741c-585d-4f72-9c89-03ae204eec44" providerId="ADAL" clId="{FB3C4325-597F-4781-8DC9-9A81044633D1}" dt="2022-08-15T13:19:39.436" v="394" actId="14100"/>
          <ac:spMkLst>
            <pc:docMk/>
            <pc:sldMk cId="3087105566" sldId="547"/>
            <ac:spMk id="10" creationId="{634DD8B8-0C8E-4E05-8680-F196A37EE514}"/>
          </ac:spMkLst>
        </pc:spChg>
        <pc:spChg chg="mod">
          <ac:chgData name="Jakub Stoud" userId="fdbb741c-585d-4f72-9c89-03ae204eec44" providerId="ADAL" clId="{FB3C4325-597F-4781-8DC9-9A81044633D1}" dt="2022-08-15T13:19:39.436" v="394" actId="14100"/>
          <ac:spMkLst>
            <pc:docMk/>
            <pc:sldMk cId="3087105566" sldId="547"/>
            <ac:spMk id="11" creationId="{A1120AC0-E650-46DD-B7B0-02EF36BF2999}"/>
          </ac:spMkLst>
        </pc:spChg>
        <pc:spChg chg="mod">
          <ac:chgData name="Jakub Stoud" userId="fdbb741c-585d-4f72-9c89-03ae204eec44" providerId="ADAL" clId="{FB3C4325-597F-4781-8DC9-9A81044633D1}" dt="2022-08-15T13:19:39.436" v="394" actId="14100"/>
          <ac:spMkLst>
            <pc:docMk/>
            <pc:sldMk cId="3087105566" sldId="547"/>
            <ac:spMk id="12" creationId="{1239605F-904F-48D1-A699-A6022A35336F}"/>
          </ac:spMkLst>
        </pc:spChg>
        <pc:spChg chg="del mod">
          <ac:chgData name="Jakub Stoud" userId="fdbb741c-585d-4f72-9c89-03ae204eec44" providerId="ADAL" clId="{FB3C4325-597F-4781-8DC9-9A81044633D1}" dt="2022-08-15T12:27:17.898" v="320" actId="478"/>
          <ac:spMkLst>
            <pc:docMk/>
            <pc:sldMk cId="3087105566" sldId="547"/>
            <ac:spMk id="13" creationId="{0013A1DB-6D48-49FA-9D92-A214CD3B3BFC}"/>
          </ac:spMkLst>
        </pc:spChg>
        <pc:spChg chg="mod">
          <ac:chgData name="Jakub Stoud" userId="fdbb741c-585d-4f72-9c89-03ae204eec44" providerId="ADAL" clId="{FB3C4325-597F-4781-8DC9-9A81044633D1}" dt="2022-08-15T13:19:39.436" v="394" actId="14100"/>
          <ac:spMkLst>
            <pc:docMk/>
            <pc:sldMk cId="3087105566" sldId="547"/>
            <ac:spMk id="14" creationId="{C1ABEE02-9B35-472A-8382-D3132C039505}"/>
          </ac:spMkLst>
        </pc:spChg>
        <pc:spChg chg="mod">
          <ac:chgData name="Jakub Stoud" userId="fdbb741c-585d-4f72-9c89-03ae204eec44" providerId="ADAL" clId="{FB3C4325-597F-4781-8DC9-9A81044633D1}" dt="2022-08-15T13:19:39.436" v="394" actId="14100"/>
          <ac:spMkLst>
            <pc:docMk/>
            <pc:sldMk cId="3087105566" sldId="547"/>
            <ac:spMk id="16" creationId="{A9F05EC4-0DBB-4EED-AA5D-7715E77240E6}"/>
          </ac:spMkLst>
        </pc:spChg>
        <pc:spChg chg="mod">
          <ac:chgData name="Jakub Stoud" userId="fdbb741c-585d-4f72-9c89-03ae204eec44" providerId="ADAL" clId="{FB3C4325-597F-4781-8DC9-9A81044633D1}" dt="2022-08-15T13:19:39.436" v="394" actId="14100"/>
          <ac:spMkLst>
            <pc:docMk/>
            <pc:sldMk cId="3087105566" sldId="547"/>
            <ac:spMk id="17" creationId="{C5D423F0-5969-4402-9DA4-FDF39D5D66CA}"/>
          </ac:spMkLst>
        </pc:spChg>
        <pc:spChg chg="mod">
          <ac:chgData name="Jakub Stoud" userId="fdbb741c-585d-4f72-9c89-03ae204eec44" providerId="ADAL" clId="{FB3C4325-597F-4781-8DC9-9A81044633D1}" dt="2022-08-15T13:19:39.436" v="394" actId="14100"/>
          <ac:spMkLst>
            <pc:docMk/>
            <pc:sldMk cId="3087105566" sldId="547"/>
            <ac:spMk id="18" creationId="{D5401050-2F04-430B-BEF7-67945C6445B1}"/>
          </ac:spMkLst>
        </pc:spChg>
        <pc:spChg chg="mod">
          <ac:chgData name="Jakub Stoud" userId="fdbb741c-585d-4f72-9c89-03ae204eec44" providerId="ADAL" clId="{FB3C4325-597F-4781-8DC9-9A81044633D1}" dt="2022-08-15T13:19:39.436" v="394" actId="14100"/>
          <ac:spMkLst>
            <pc:docMk/>
            <pc:sldMk cId="3087105566" sldId="547"/>
            <ac:spMk id="19" creationId="{C3D6FD3B-73AD-4F9E-A7D2-B843E30D65D5}"/>
          </ac:spMkLst>
        </pc:spChg>
        <pc:spChg chg="mod">
          <ac:chgData name="Jakub Stoud" userId="fdbb741c-585d-4f72-9c89-03ae204eec44" providerId="ADAL" clId="{FB3C4325-597F-4781-8DC9-9A81044633D1}" dt="2022-08-15T13:19:39.436" v="394" actId="14100"/>
          <ac:spMkLst>
            <pc:docMk/>
            <pc:sldMk cId="3087105566" sldId="547"/>
            <ac:spMk id="33" creationId="{141DFA21-6862-4B7B-861B-A51C9D671DF3}"/>
          </ac:spMkLst>
        </pc:spChg>
        <pc:spChg chg="mod">
          <ac:chgData name="Jakub Stoud" userId="fdbb741c-585d-4f72-9c89-03ae204eec44" providerId="ADAL" clId="{FB3C4325-597F-4781-8DC9-9A81044633D1}" dt="2022-08-15T13:19:39.436" v="394" actId="14100"/>
          <ac:spMkLst>
            <pc:docMk/>
            <pc:sldMk cId="3087105566" sldId="547"/>
            <ac:spMk id="34" creationId="{54DB5E9B-7457-46B1-902E-8B8B9157F01C}"/>
          </ac:spMkLst>
        </pc:spChg>
        <pc:spChg chg="del">
          <ac:chgData name="Jakub Stoud" userId="fdbb741c-585d-4f72-9c89-03ae204eec44" providerId="ADAL" clId="{FB3C4325-597F-4781-8DC9-9A81044633D1}" dt="2022-08-15T12:27:43.080" v="329" actId="478"/>
          <ac:spMkLst>
            <pc:docMk/>
            <pc:sldMk cId="3087105566" sldId="547"/>
            <ac:spMk id="38" creationId="{FD93CCA3-7048-437E-8752-2154646A4913}"/>
          </ac:spMkLst>
        </pc:spChg>
        <pc:spChg chg="mod">
          <ac:chgData name="Jakub Stoud" userId="fdbb741c-585d-4f72-9c89-03ae204eec44" providerId="ADAL" clId="{FB3C4325-597F-4781-8DC9-9A81044633D1}" dt="2022-08-15T13:19:39.436" v="394" actId="14100"/>
          <ac:spMkLst>
            <pc:docMk/>
            <pc:sldMk cId="3087105566" sldId="547"/>
            <ac:spMk id="40" creationId="{192F3D35-BEE9-4986-A105-C1B542FFC919}"/>
          </ac:spMkLst>
        </pc:spChg>
        <pc:spChg chg="mod">
          <ac:chgData name="Jakub Stoud" userId="fdbb741c-585d-4f72-9c89-03ae204eec44" providerId="ADAL" clId="{FB3C4325-597F-4781-8DC9-9A81044633D1}" dt="2022-08-15T13:19:39.436" v="394" actId="14100"/>
          <ac:spMkLst>
            <pc:docMk/>
            <pc:sldMk cId="3087105566" sldId="547"/>
            <ac:spMk id="45" creationId="{F49484E2-0201-42C6-B6C7-F3B9D69CF674}"/>
          </ac:spMkLst>
        </pc:spChg>
        <pc:spChg chg="mod">
          <ac:chgData name="Jakub Stoud" userId="fdbb741c-585d-4f72-9c89-03ae204eec44" providerId="ADAL" clId="{FB3C4325-597F-4781-8DC9-9A81044633D1}" dt="2022-08-15T13:19:39.436" v="394" actId="14100"/>
          <ac:spMkLst>
            <pc:docMk/>
            <pc:sldMk cId="3087105566" sldId="547"/>
            <ac:spMk id="46" creationId="{D5CC51C2-A1E3-4839-8781-1E61C38D01A8}"/>
          </ac:spMkLst>
        </pc:spChg>
        <pc:spChg chg="mod">
          <ac:chgData name="Jakub Stoud" userId="fdbb741c-585d-4f72-9c89-03ae204eec44" providerId="ADAL" clId="{FB3C4325-597F-4781-8DC9-9A81044633D1}" dt="2022-08-15T13:19:39.436" v="394" actId="14100"/>
          <ac:spMkLst>
            <pc:docMk/>
            <pc:sldMk cId="3087105566" sldId="547"/>
            <ac:spMk id="47" creationId="{B99EAD20-778B-43CF-A329-44337C50F145}"/>
          </ac:spMkLst>
        </pc:spChg>
        <pc:spChg chg="mod">
          <ac:chgData name="Jakub Stoud" userId="fdbb741c-585d-4f72-9c89-03ae204eec44" providerId="ADAL" clId="{FB3C4325-597F-4781-8DC9-9A81044633D1}" dt="2022-08-15T13:19:39.436" v="394" actId="14100"/>
          <ac:spMkLst>
            <pc:docMk/>
            <pc:sldMk cId="3087105566" sldId="547"/>
            <ac:spMk id="50" creationId="{7132B1AF-EB2D-4637-AA89-E6684771713D}"/>
          </ac:spMkLst>
        </pc:spChg>
        <pc:spChg chg="mod">
          <ac:chgData name="Jakub Stoud" userId="fdbb741c-585d-4f72-9c89-03ae204eec44" providerId="ADAL" clId="{FB3C4325-597F-4781-8DC9-9A81044633D1}" dt="2022-08-15T13:19:39.436" v="394" actId="14100"/>
          <ac:spMkLst>
            <pc:docMk/>
            <pc:sldMk cId="3087105566" sldId="547"/>
            <ac:spMk id="51" creationId="{70E693E3-5C33-4DC8-92AE-A3A6231FF825}"/>
          </ac:spMkLst>
        </pc:spChg>
        <pc:spChg chg="mod">
          <ac:chgData name="Jakub Stoud" userId="fdbb741c-585d-4f72-9c89-03ae204eec44" providerId="ADAL" clId="{FB3C4325-597F-4781-8DC9-9A81044633D1}" dt="2022-08-15T13:19:39.436" v="394" actId="14100"/>
          <ac:spMkLst>
            <pc:docMk/>
            <pc:sldMk cId="3087105566" sldId="547"/>
            <ac:spMk id="52" creationId="{87A73012-AADC-4CEA-96F1-B4CB3F1D5814}"/>
          </ac:spMkLst>
        </pc:spChg>
        <pc:spChg chg="mod">
          <ac:chgData name="Jakub Stoud" userId="fdbb741c-585d-4f72-9c89-03ae204eec44" providerId="ADAL" clId="{FB3C4325-597F-4781-8DC9-9A81044633D1}" dt="2022-08-15T14:06:29.723" v="642" actId="207"/>
          <ac:spMkLst>
            <pc:docMk/>
            <pc:sldMk cId="3087105566" sldId="547"/>
            <ac:spMk id="53" creationId="{1DAD9186-A745-4A30-8A39-B12C8D9C7D05}"/>
          </ac:spMkLst>
        </pc:spChg>
        <pc:spChg chg="mod">
          <ac:chgData name="Jakub Stoud" userId="fdbb741c-585d-4f72-9c89-03ae204eec44" providerId="ADAL" clId="{FB3C4325-597F-4781-8DC9-9A81044633D1}" dt="2022-08-15T13:19:39.436" v="394" actId="14100"/>
          <ac:spMkLst>
            <pc:docMk/>
            <pc:sldMk cId="3087105566" sldId="547"/>
            <ac:spMk id="54" creationId="{70BB410E-868C-4842-BFE3-849A8BE6B02C}"/>
          </ac:spMkLst>
        </pc:spChg>
        <pc:spChg chg="mod">
          <ac:chgData name="Jakub Stoud" userId="fdbb741c-585d-4f72-9c89-03ae204eec44" providerId="ADAL" clId="{FB3C4325-597F-4781-8DC9-9A81044633D1}" dt="2022-08-15T14:06:17.428" v="641" actId="207"/>
          <ac:spMkLst>
            <pc:docMk/>
            <pc:sldMk cId="3087105566" sldId="547"/>
            <ac:spMk id="55" creationId="{AC421479-4CD4-43DC-9D76-F1DCDE29A0A4}"/>
          </ac:spMkLst>
        </pc:spChg>
        <pc:spChg chg="mod">
          <ac:chgData name="Jakub Stoud" userId="fdbb741c-585d-4f72-9c89-03ae204eec44" providerId="ADAL" clId="{FB3C4325-597F-4781-8DC9-9A81044633D1}" dt="2022-08-15T13:19:39.436" v="394" actId="14100"/>
          <ac:spMkLst>
            <pc:docMk/>
            <pc:sldMk cId="3087105566" sldId="547"/>
            <ac:spMk id="56" creationId="{FDF2389A-B174-4A1D-BEEB-6BD1BD0A1491}"/>
          </ac:spMkLst>
        </pc:spChg>
        <pc:spChg chg="mod">
          <ac:chgData name="Jakub Stoud" userId="fdbb741c-585d-4f72-9c89-03ae204eec44" providerId="ADAL" clId="{FB3C4325-597F-4781-8DC9-9A81044633D1}" dt="2022-08-15T13:19:39.436" v="394" actId="14100"/>
          <ac:spMkLst>
            <pc:docMk/>
            <pc:sldMk cId="3087105566" sldId="547"/>
            <ac:spMk id="57" creationId="{4FD46F70-6CD0-4ED1-A082-FE238CC02EC0}"/>
          </ac:spMkLst>
        </pc:spChg>
        <pc:spChg chg="mod">
          <ac:chgData name="Jakub Stoud" userId="fdbb741c-585d-4f72-9c89-03ae204eec44" providerId="ADAL" clId="{FB3C4325-597F-4781-8DC9-9A81044633D1}" dt="2022-08-15T13:19:39.436" v="394" actId="14100"/>
          <ac:spMkLst>
            <pc:docMk/>
            <pc:sldMk cId="3087105566" sldId="547"/>
            <ac:spMk id="61" creationId="{C5B8C0E6-EA71-4D59-9D5B-69820800C027}"/>
          </ac:spMkLst>
        </pc:spChg>
        <pc:spChg chg="mod">
          <ac:chgData name="Jakub Stoud" userId="fdbb741c-585d-4f72-9c89-03ae204eec44" providerId="ADAL" clId="{FB3C4325-597F-4781-8DC9-9A81044633D1}" dt="2022-08-15T13:19:39.436" v="394" actId="14100"/>
          <ac:spMkLst>
            <pc:docMk/>
            <pc:sldMk cId="3087105566" sldId="547"/>
            <ac:spMk id="62" creationId="{B8BFB5A2-A116-4B81-8C15-21FDF7D20A40}"/>
          </ac:spMkLst>
        </pc:spChg>
        <pc:spChg chg="mod">
          <ac:chgData name="Jakub Stoud" userId="fdbb741c-585d-4f72-9c89-03ae204eec44" providerId="ADAL" clId="{FB3C4325-597F-4781-8DC9-9A81044633D1}" dt="2022-08-15T13:19:39.436" v="394" actId="14100"/>
          <ac:spMkLst>
            <pc:docMk/>
            <pc:sldMk cId="3087105566" sldId="547"/>
            <ac:spMk id="64" creationId="{5C1E54C1-27DF-4A0A-B247-2923A38CDFE5}"/>
          </ac:spMkLst>
        </pc:spChg>
        <pc:spChg chg="mod">
          <ac:chgData name="Jakub Stoud" userId="fdbb741c-585d-4f72-9c89-03ae204eec44" providerId="ADAL" clId="{FB3C4325-597F-4781-8DC9-9A81044633D1}" dt="2022-08-15T14:05:39.800" v="640" actId="207"/>
          <ac:spMkLst>
            <pc:docMk/>
            <pc:sldMk cId="3087105566" sldId="547"/>
            <ac:spMk id="67" creationId="{058FD0D7-7001-40C6-A165-8D14786641F3}"/>
          </ac:spMkLst>
        </pc:spChg>
        <pc:grpChg chg="mod">
          <ac:chgData name="Jakub Stoud" userId="fdbb741c-585d-4f72-9c89-03ae204eec44" providerId="ADAL" clId="{FB3C4325-597F-4781-8DC9-9A81044633D1}" dt="2022-08-15T13:19:39.436" v="394" actId="14100"/>
          <ac:grpSpMkLst>
            <pc:docMk/>
            <pc:sldMk cId="3087105566" sldId="547"/>
            <ac:grpSpMk id="15" creationId="{D844771E-D7B0-49EA-B0AD-DC33A801B2AF}"/>
          </ac:grpSpMkLst>
        </pc:grpChg>
        <pc:grpChg chg="mod">
          <ac:chgData name="Jakub Stoud" userId="fdbb741c-585d-4f72-9c89-03ae204eec44" providerId="ADAL" clId="{FB3C4325-597F-4781-8DC9-9A81044633D1}" dt="2022-08-15T13:19:39.436" v="394" actId="14100"/>
          <ac:grpSpMkLst>
            <pc:docMk/>
            <pc:sldMk cId="3087105566" sldId="547"/>
            <ac:grpSpMk id="25" creationId="{8B094192-070E-43AE-899A-E5B39F2201A1}"/>
          </ac:grpSpMkLst>
        </pc:grpChg>
        <pc:grpChg chg="mod">
          <ac:chgData name="Jakub Stoud" userId="fdbb741c-585d-4f72-9c89-03ae204eec44" providerId="ADAL" clId="{FB3C4325-597F-4781-8DC9-9A81044633D1}" dt="2022-08-15T13:19:39.436" v="394" actId="14100"/>
          <ac:grpSpMkLst>
            <pc:docMk/>
            <pc:sldMk cId="3087105566" sldId="547"/>
            <ac:grpSpMk id="29" creationId="{0503A029-301F-4CFC-8DB9-C896F65F4C15}"/>
          </ac:grpSpMkLst>
        </pc:grpChg>
        <pc:grpChg chg="mod">
          <ac:chgData name="Jakub Stoud" userId="fdbb741c-585d-4f72-9c89-03ae204eec44" providerId="ADAL" clId="{FB3C4325-597F-4781-8DC9-9A81044633D1}" dt="2022-08-15T13:19:39.436" v="394" actId="14100"/>
          <ac:grpSpMkLst>
            <pc:docMk/>
            <pc:sldMk cId="3087105566" sldId="547"/>
            <ac:grpSpMk id="39" creationId="{80C3524B-3503-477D-BE22-45EB8038D173}"/>
          </ac:grpSpMkLst>
        </pc:grpChg>
        <pc:grpChg chg="mod">
          <ac:chgData name="Jakub Stoud" userId="fdbb741c-585d-4f72-9c89-03ae204eec44" providerId="ADAL" clId="{FB3C4325-597F-4781-8DC9-9A81044633D1}" dt="2022-08-15T13:19:39.436" v="394" actId="14100"/>
          <ac:grpSpMkLst>
            <pc:docMk/>
            <pc:sldMk cId="3087105566" sldId="547"/>
            <ac:grpSpMk id="63" creationId="{4BEE7BD4-B089-4154-9752-FABD0C268C83}"/>
          </ac:grpSpMkLst>
        </pc:grpChg>
        <pc:grpChg chg="mod">
          <ac:chgData name="Jakub Stoud" userId="fdbb741c-585d-4f72-9c89-03ae204eec44" providerId="ADAL" clId="{FB3C4325-597F-4781-8DC9-9A81044633D1}" dt="2022-08-15T13:19:39.436" v="394" actId="14100"/>
          <ac:grpSpMkLst>
            <pc:docMk/>
            <pc:sldMk cId="3087105566" sldId="547"/>
            <ac:grpSpMk id="68" creationId="{C90D9EDC-90EC-4EAD-8B9D-5D00A13AF47F}"/>
          </ac:grpSpMkLst>
        </pc:grpChg>
        <pc:cxnChg chg="mod">
          <ac:chgData name="Jakub Stoud" userId="fdbb741c-585d-4f72-9c89-03ae204eec44" providerId="ADAL" clId="{FB3C4325-597F-4781-8DC9-9A81044633D1}" dt="2022-08-15T13:19:39.436" v="394" actId="14100"/>
          <ac:cxnSpMkLst>
            <pc:docMk/>
            <pc:sldMk cId="3087105566" sldId="547"/>
            <ac:cxnSpMk id="20" creationId="{6B95D02E-F7BB-441F-BBE8-D802D375E798}"/>
          </ac:cxnSpMkLst>
        </pc:cxnChg>
        <pc:cxnChg chg="mod">
          <ac:chgData name="Jakub Stoud" userId="fdbb741c-585d-4f72-9c89-03ae204eec44" providerId="ADAL" clId="{FB3C4325-597F-4781-8DC9-9A81044633D1}" dt="2022-08-15T13:19:39.436" v="394" actId="14100"/>
          <ac:cxnSpMkLst>
            <pc:docMk/>
            <pc:sldMk cId="3087105566" sldId="547"/>
            <ac:cxnSpMk id="21" creationId="{0BEE856C-5DAB-4B10-8472-69595202B601}"/>
          </ac:cxnSpMkLst>
        </pc:cxnChg>
        <pc:cxnChg chg="mod">
          <ac:chgData name="Jakub Stoud" userId="fdbb741c-585d-4f72-9c89-03ae204eec44" providerId="ADAL" clId="{FB3C4325-597F-4781-8DC9-9A81044633D1}" dt="2022-08-15T13:19:39.436" v="394" actId="14100"/>
          <ac:cxnSpMkLst>
            <pc:docMk/>
            <pc:sldMk cId="3087105566" sldId="547"/>
            <ac:cxnSpMk id="22" creationId="{90354012-718E-4E40-B550-0C2025E66EB0}"/>
          </ac:cxnSpMkLst>
        </pc:cxnChg>
        <pc:cxnChg chg="mod">
          <ac:chgData name="Jakub Stoud" userId="fdbb741c-585d-4f72-9c89-03ae204eec44" providerId="ADAL" clId="{FB3C4325-597F-4781-8DC9-9A81044633D1}" dt="2022-08-15T13:19:39.436" v="394" actId="14100"/>
          <ac:cxnSpMkLst>
            <pc:docMk/>
            <pc:sldMk cId="3087105566" sldId="547"/>
            <ac:cxnSpMk id="23" creationId="{0757632B-15E2-4E2A-81FD-4A6F86543E8E}"/>
          </ac:cxnSpMkLst>
        </pc:cxnChg>
        <pc:cxnChg chg="mod">
          <ac:chgData name="Jakub Stoud" userId="fdbb741c-585d-4f72-9c89-03ae204eec44" providerId="ADAL" clId="{FB3C4325-597F-4781-8DC9-9A81044633D1}" dt="2022-08-15T13:19:39.436" v="394" actId="14100"/>
          <ac:cxnSpMkLst>
            <pc:docMk/>
            <pc:sldMk cId="3087105566" sldId="547"/>
            <ac:cxnSpMk id="24" creationId="{45290EB9-44BB-421E-BD1F-6AA45809EA2F}"/>
          </ac:cxnSpMkLst>
        </pc:cxnChg>
        <pc:cxnChg chg="mod">
          <ac:chgData name="Jakub Stoud" userId="fdbb741c-585d-4f72-9c89-03ae204eec44" providerId="ADAL" clId="{FB3C4325-597F-4781-8DC9-9A81044633D1}" dt="2022-08-15T13:19:39.436" v="394" actId="14100"/>
          <ac:cxnSpMkLst>
            <pc:docMk/>
            <pc:sldMk cId="3087105566" sldId="547"/>
            <ac:cxnSpMk id="26" creationId="{902E5AFB-B172-4A3D-9073-1D05FFBC6086}"/>
          </ac:cxnSpMkLst>
        </pc:cxnChg>
        <pc:cxnChg chg="mod">
          <ac:chgData name="Jakub Stoud" userId="fdbb741c-585d-4f72-9c89-03ae204eec44" providerId="ADAL" clId="{FB3C4325-597F-4781-8DC9-9A81044633D1}" dt="2022-08-15T13:19:39.436" v="394" actId="14100"/>
          <ac:cxnSpMkLst>
            <pc:docMk/>
            <pc:sldMk cId="3087105566" sldId="547"/>
            <ac:cxnSpMk id="27" creationId="{CBD0D1B8-E1CB-43BC-93F7-7225D4B570B8}"/>
          </ac:cxnSpMkLst>
        </pc:cxnChg>
        <pc:cxnChg chg="mod">
          <ac:chgData name="Jakub Stoud" userId="fdbb741c-585d-4f72-9c89-03ae204eec44" providerId="ADAL" clId="{FB3C4325-597F-4781-8DC9-9A81044633D1}" dt="2022-08-15T13:19:39.436" v="394" actId="14100"/>
          <ac:cxnSpMkLst>
            <pc:docMk/>
            <pc:sldMk cId="3087105566" sldId="547"/>
            <ac:cxnSpMk id="28" creationId="{70C08ED2-9F0F-445B-9A6D-A4F71C95A43E}"/>
          </ac:cxnSpMkLst>
        </pc:cxnChg>
        <pc:cxnChg chg="mod">
          <ac:chgData name="Jakub Stoud" userId="fdbb741c-585d-4f72-9c89-03ae204eec44" providerId="ADAL" clId="{FB3C4325-597F-4781-8DC9-9A81044633D1}" dt="2022-08-15T13:19:39.436" v="394" actId="14100"/>
          <ac:cxnSpMkLst>
            <pc:docMk/>
            <pc:sldMk cId="3087105566" sldId="547"/>
            <ac:cxnSpMk id="30" creationId="{D12155C4-694D-469A-A343-CC34CDE1D76F}"/>
          </ac:cxnSpMkLst>
        </pc:cxnChg>
        <pc:cxnChg chg="mod">
          <ac:chgData name="Jakub Stoud" userId="fdbb741c-585d-4f72-9c89-03ae204eec44" providerId="ADAL" clId="{FB3C4325-597F-4781-8DC9-9A81044633D1}" dt="2022-08-15T13:19:39.436" v="394" actId="14100"/>
          <ac:cxnSpMkLst>
            <pc:docMk/>
            <pc:sldMk cId="3087105566" sldId="547"/>
            <ac:cxnSpMk id="31" creationId="{03723AD6-A066-46CF-B75B-0C59D391AF61}"/>
          </ac:cxnSpMkLst>
        </pc:cxnChg>
        <pc:cxnChg chg="mod">
          <ac:chgData name="Jakub Stoud" userId="fdbb741c-585d-4f72-9c89-03ae204eec44" providerId="ADAL" clId="{FB3C4325-597F-4781-8DC9-9A81044633D1}" dt="2022-08-15T13:19:39.436" v="394" actId="14100"/>
          <ac:cxnSpMkLst>
            <pc:docMk/>
            <pc:sldMk cId="3087105566" sldId="547"/>
            <ac:cxnSpMk id="32" creationId="{ABEA1341-8AB1-40E2-A1B0-25FF7BACB9C5}"/>
          </ac:cxnSpMkLst>
        </pc:cxnChg>
        <pc:cxnChg chg="mod">
          <ac:chgData name="Jakub Stoud" userId="fdbb741c-585d-4f72-9c89-03ae204eec44" providerId="ADAL" clId="{FB3C4325-597F-4781-8DC9-9A81044633D1}" dt="2022-08-15T13:19:39.436" v="394" actId="14100"/>
          <ac:cxnSpMkLst>
            <pc:docMk/>
            <pc:sldMk cId="3087105566" sldId="547"/>
            <ac:cxnSpMk id="35" creationId="{A1389F14-544B-4C03-8C5E-AA61A406E4BB}"/>
          </ac:cxnSpMkLst>
        </pc:cxnChg>
        <pc:cxnChg chg="mod">
          <ac:chgData name="Jakub Stoud" userId="fdbb741c-585d-4f72-9c89-03ae204eec44" providerId="ADAL" clId="{FB3C4325-597F-4781-8DC9-9A81044633D1}" dt="2022-08-15T13:19:39.436" v="394" actId="14100"/>
          <ac:cxnSpMkLst>
            <pc:docMk/>
            <pc:sldMk cId="3087105566" sldId="547"/>
            <ac:cxnSpMk id="36" creationId="{2E65ED2A-552C-437C-ACEC-AF07D6C8A031}"/>
          </ac:cxnSpMkLst>
        </pc:cxnChg>
        <pc:cxnChg chg="mod">
          <ac:chgData name="Jakub Stoud" userId="fdbb741c-585d-4f72-9c89-03ae204eec44" providerId="ADAL" clId="{FB3C4325-597F-4781-8DC9-9A81044633D1}" dt="2022-08-15T13:19:39.436" v="394" actId="14100"/>
          <ac:cxnSpMkLst>
            <pc:docMk/>
            <pc:sldMk cId="3087105566" sldId="547"/>
            <ac:cxnSpMk id="37" creationId="{B93B9052-0D93-48C7-9063-664C8F7D1EE3}"/>
          </ac:cxnSpMkLst>
        </pc:cxnChg>
        <pc:cxnChg chg="mod">
          <ac:chgData name="Jakub Stoud" userId="fdbb741c-585d-4f72-9c89-03ae204eec44" providerId="ADAL" clId="{FB3C4325-597F-4781-8DC9-9A81044633D1}" dt="2022-08-15T13:19:39.436" v="394" actId="14100"/>
          <ac:cxnSpMkLst>
            <pc:docMk/>
            <pc:sldMk cId="3087105566" sldId="547"/>
            <ac:cxnSpMk id="41" creationId="{5DE61F27-82D5-4F5A-895F-1931AE67072A}"/>
          </ac:cxnSpMkLst>
        </pc:cxnChg>
        <pc:cxnChg chg="mod">
          <ac:chgData name="Jakub Stoud" userId="fdbb741c-585d-4f72-9c89-03ae204eec44" providerId="ADAL" clId="{FB3C4325-597F-4781-8DC9-9A81044633D1}" dt="2022-08-15T13:19:39.436" v="394" actId="14100"/>
          <ac:cxnSpMkLst>
            <pc:docMk/>
            <pc:sldMk cId="3087105566" sldId="547"/>
            <ac:cxnSpMk id="42" creationId="{FFBAD4BA-58CD-4715-8762-F6A4E104051B}"/>
          </ac:cxnSpMkLst>
        </pc:cxnChg>
        <pc:cxnChg chg="mod">
          <ac:chgData name="Jakub Stoud" userId="fdbb741c-585d-4f72-9c89-03ae204eec44" providerId="ADAL" clId="{FB3C4325-597F-4781-8DC9-9A81044633D1}" dt="2022-08-15T13:19:39.436" v="394" actId="14100"/>
          <ac:cxnSpMkLst>
            <pc:docMk/>
            <pc:sldMk cId="3087105566" sldId="547"/>
            <ac:cxnSpMk id="43" creationId="{692DDDD7-8E01-4DD7-960F-5395D0FA3399}"/>
          </ac:cxnSpMkLst>
        </pc:cxnChg>
        <pc:cxnChg chg="mod">
          <ac:chgData name="Jakub Stoud" userId="fdbb741c-585d-4f72-9c89-03ae204eec44" providerId="ADAL" clId="{FB3C4325-597F-4781-8DC9-9A81044633D1}" dt="2022-08-15T13:19:39.436" v="394" actId="14100"/>
          <ac:cxnSpMkLst>
            <pc:docMk/>
            <pc:sldMk cId="3087105566" sldId="547"/>
            <ac:cxnSpMk id="44" creationId="{8BD37A71-714D-419A-8F3F-F3E6F9E78A2D}"/>
          </ac:cxnSpMkLst>
        </pc:cxnChg>
        <pc:cxnChg chg="mod">
          <ac:chgData name="Jakub Stoud" userId="fdbb741c-585d-4f72-9c89-03ae204eec44" providerId="ADAL" clId="{FB3C4325-597F-4781-8DC9-9A81044633D1}" dt="2022-08-15T13:19:39.436" v="394" actId="14100"/>
          <ac:cxnSpMkLst>
            <pc:docMk/>
            <pc:sldMk cId="3087105566" sldId="547"/>
            <ac:cxnSpMk id="48" creationId="{CEAB6376-B534-4D27-9C94-A618BA013024}"/>
          </ac:cxnSpMkLst>
        </pc:cxnChg>
        <pc:cxnChg chg="mod">
          <ac:chgData name="Jakub Stoud" userId="fdbb741c-585d-4f72-9c89-03ae204eec44" providerId="ADAL" clId="{FB3C4325-597F-4781-8DC9-9A81044633D1}" dt="2022-08-15T13:19:39.436" v="394" actId="14100"/>
          <ac:cxnSpMkLst>
            <pc:docMk/>
            <pc:sldMk cId="3087105566" sldId="547"/>
            <ac:cxnSpMk id="49" creationId="{E455549D-1EC2-42F5-B440-96D5941C13EA}"/>
          </ac:cxnSpMkLst>
        </pc:cxnChg>
        <pc:cxnChg chg="mod">
          <ac:chgData name="Jakub Stoud" userId="fdbb741c-585d-4f72-9c89-03ae204eec44" providerId="ADAL" clId="{FB3C4325-597F-4781-8DC9-9A81044633D1}" dt="2022-08-15T13:19:39.436" v="394" actId="14100"/>
          <ac:cxnSpMkLst>
            <pc:docMk/>
            <pc:sldMk cId="3087105566" sldId="547"/>
            <ac:cxnSpMk id="58" creationId="{304193FF-EA90-4A80-9D87-9B6298B0CE1D}"/>
          </ac:cxnSpMkLst>
        </pc:cxnChg>
        <pc:cxnChg chg="mod">
          <ac:chgData name="Jakub Stoud" userId="fdbb741c-585d-4f72-9c89-03ae204eec44" providerId="ADAL" clId="{FB3C4325-597F-4781-8DC9-9A81044633D1}" dt="2022-08-15T13:19:39.436" v="394" actId="14100"/>
          <ac:cxnSpMkLst>
            <pc:docMk/>
            <pc:sldMk cId="3087105566" sldId="547"/>
            <ac:cxnSpMk id="59" creationId="{49BAACA7-E35A-4F9D-B86F-473C160C52EF}"/>
          </ac:cxnSpMkLst>
        </pc:cxnChg>
        <pc:cxnChg chg="mod">
          <ac:chgData name="Jakub Stoud" userId="fdbb741c-585d-4f72-9c89-03ae204eec44" providerId="ADAL" clId="{FB3C4325-597F-4781-8DC9-9A81044633D1}" dt="2022-08-15T13:19:39.436" v="394" actId="14100"/>
          <ac:cxnSpMkLst>
            <pc:docMk/>
            <pc:sldMk cId="3087105566" sldId="547"/>
            <ac:cxnSpMk id="60" creationId="{66901FAD-B13A-472A-B5AA-9ED3704C3081}"/>
          </ac:cxnSpMkLst>
        </pc:cxnChg>
        <pc:cxnChg chg="mod">
          <ac:chgData name="Jakub Stoud" userId="fdbb741c-585d-4f72-9c89-03ae204eec44" providerId="ADAL" clId="{FB3C4325-597F-4781-8DC9-9A81044633D1}" dt="2022-08-15T13:19:39.436" v="394" actId="14100"/>
          <ac:cxnSpMkLst>
            <pc:docMk/>
            <pc:sldMk cId="3087105566" sldId="547"/>
            <ac:cxnSpMk id="65" creationId="{E3F97A8E-9E49-4244-9E79-A1A7225C4A51}"/>
          </ac:cxnSpMkLst>
        </pc:cxnChg>
        <pc:cxnChg chg="mod">
          <ac:chgData name="Jakub Stoud" userId="fdbb741c-585d-4f72-9c89-03ae204eec44" providerId="ADAL" clId="{FB3C4325-597F-4781-8DC9-9A81044633D1}" dt="2022-08-15T13:19:39.436" v="394" actId="14100"/>
          <ac:cxnSpMkLst>
            <pc:docMk/>
            <pc:sldMk cId="3087105566" sldId="547"/>
            <ac:cxnSpMk id="66" creationId="{0E1CE39F-5FE9-4179-B92E-D7C3B3EB4DB7}"/>
          </ac:cxnSpMkLst>
        </pc:cxnChg>
      </pc:sldChg>
      <pc:sldChg chg="modSp mod">
        <pc:chgData name="Jakub Stoud" userId="fdbb741c-585d-4f72-9c89-03ae204eec44" providerId="ADAL" clId="{FB3C4325-597F-4781-8DC9-9A81044633D1}" dt="2022-08-15T14:01:26.351" v="609" actId="255"/>
        <pc:sldMkLst>
          <pc:docMk/>
          <pc:sldMk cId="3980087010" sldId="548"/>
        </pc:sldMkLst>
        <pc:spChg chg="mod">
          <ac:chgData name="Jakub Stoud" userId="fdbb741c-585d-4f72-9c89-03ae204eec44" providerId="ADAL" clId="{FB3C4325-597F-4781-8DC9-9A81044633D1}" dt="2022-08-15T13:52:57.564" v="565"/>
          <ac:spMkLst>
            <pc:docMk/>
            <pc:sldMk cId="3980087010" sldId="548"/>
            <ac:spMk id="6" creationId="{009B06EC-3B30-4B4C-A4F0-14F2C41B62A9}"/>
          </ac:spMkLst>
        </pc:spChg>
        <pc:spChg chg="mod">
          <ac:chgData name="Jakub Stoud" userId="fdbb741c-585d-4f72-9c89-03ae204eec44" providerId="ADAL" clId="{FB3C4325-597F-4781-8DC9-9A81044633D1}" dt="2022-08-15T14:01:26.351" v="609" actId="255"/>
          <ac:spMkLst>
            <pc:docMk/>
            <pc:sldMk cId="3980087010" sldId="548"/>
            <ac:spMk id="9" creationId="{F63265F9-0AA2-4969-B48C-85BFF3D0E352}"/>
          </ac:spMkLst>
        </pc:spChg>
      </pc:sldChg>
    </pc:docChg>
  </pc:docChgLst>
  <pc:docChgLst>
    <pc:chgData name="Roland Engelhardt" userId="4d0868b8-d0ea-4dcd-9452-e0ad309d204a" providerId="ADAL" clId="{52FF30F8-D9F2-47DD-A42D-1133EABCA6C9}"/>
    <pc:docChg chg="custSel modSld">
      <pc:chgData name="Roland Engelhardt" userId="4d0868b8-d0ea-4dcd-9452-e0ad309d204a" providerId="ADAL" clId="{52FF30F8-D9F2-47DD-A42D-1133EABCA6C9}" dt="2023-03-28T06:22:57.044" v="21" actId="207"/>
      <pc:docMkLst>
        <pc:docMk/>
      </pc:docMkLst>
      <pc:sldChg chg="modSp mod">
        <pc:chgData name="Roland Engelhardt" userId="4d0868b8-d0ea-4dcd-9452-e0ad309d204a" providerId="ADAL" clId="{52FF30F8-D9F2-47DD-A42D-1133EABCA6C9}" dt="2023-03-28T06:22:57.044" v="21" actId="207"/>
        <pc:sldMkLst>
          <pc:docMk/>
          <pc:sldMk cId="3763565708" sldId="545"/>
        </pc:sldMkLst>
        <pc:graphicFrameChg chg="modGraphic">
          <ac:chgData name="Roland Engelhardt" userId="4d0868b8-d0ea-4dcd-9452-e0ad309d204a" providerId="ADAL" clId="{52FF30F8-D9F2-47DD-A42D-1133EABCA6C9}" dt="2023-03-28T06:22:57.044" v="21" actId="207"/>
          <ac:graphicFrameMkLst>
            <pc:docMk/>
            <pc:sldMk cId="3763565708" sldId="545"/>
            <ac:graphicFrameMk id="12" creationId="{606BF6A5-3A20-4337-B72C-477BFC03DC82}"/>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28.03.2023</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28.03.2023</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a:t>
            </a:fld>
            <a:endParaRPr lang="de-DE"/>
          </a:p>
        </p:txBody>
      </p:sp>
    </p:spTree>
    <p:extLst>
      <p:ext uri="{BB962C8B-B14F-4D97-AF65-F5344CB8AC3E}">
        <p14:creationId xmlns:p14="http://schemas.microsoft.com/office/powerpoint/2010/main" val="2154336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10</a:t>
            </a:fld>
            <a:endParaRPr lang="de-DE"/>
          </a:p>
        </p:txBody>
      </p:sp>
    </p:spTree>
    <p:extLst>
      <p:ext uri="{BB962C8B-B14F-4D97-AF65-F5344CB8AC3E}">
        <p14:creationId xmlns:p14="http://schemas.microsoft.com/office/powerpoint/2010/main" val="3509760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11</a:t>
            </a:fld>
            <a:endParaRPr lang="de-DE"/>
          </a:p>
        </p:txBody>
      </p:sp>
    </p:spTree>
    <p:extLst>
      <p:ext uri="{BB962C8B-B14F-4D97-AF65-F5344CB8AC3E}">
        <p14:creationId xmlns:p14="http://schemas.microsoft.com/office/powerpoint/2010/main" val="2859557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2</a:t>
            </a:fld>
            <a:endParaRPr lang="de-DE"/>
          </a:p>
        </p:txBody>
      </p:sp>
    </p:spTree>
    <p:extLst>
      <p:ext uri="{BB962C8B-B14F-4D97-AF65-F5344CB8AC3E}">
        <p14:creationId xmlns:p14="http://schemas.microsoft.com/office/powerpoint/2010/main" val="507221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a:t>
            </a:fld>
            <a:endParaRPr lang="de-DE"/>
          </a:p>
        </p:txBody>
      </p:sp>
    </p:spTree>
    <p:extLst>
      <p:ext uri="{BB962C8B-B14F-4D97-AF65-F5344CB8AC3E}">
        <p14:creationId xmlns:p14="http://schemas.microsoft.com/office/powerpoint/2010/main" val="2203286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4</a:t>
            </a:fld>
            <a:endParaRPr lang="de-DE"/>
          </a:p>
        </p:txBody>
      </p:sp>
    </p:spTree>
    <p:extLst>
      <p:ext uri="{BB962C8B-B14F-4D97-AF65-F5344CB8AC3E}">
        <p14:creationId xmlns:p14="http://schemas.microsoft.com/office/powerpoint/2010/main" val="924866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5</a:t>
            </a:fld>
            <a:endParaRPr lang="de-DE"/>
          </a:p>
        </p:txBody>
      </p:sp>
    </p:spTree>
    <p:extLst>
      <p:ext uri="{BB962C8B-B14F-4D97-AF65-F5344CB8AC3E}">
        <p14:creationId xmlns:p14="http://schemas.microsoft.com/office/powerpoint/2010/main" val="1527647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6</a:t>
            </a:fld>
            <a:endParaRPr lang="de-DE"/>
          </a:p>
        </p:txBody>
      </p:sp>
    </p:spTree>
    <p:extLst>
      <p:ext uri="{BB962C8B-B14F-4D97-AF65-F5344CB8AC3E}">
        <p14:creationId xmlns:p14="http://schemas.microsoft.com/office/powerpoint/2010/main" val="1887352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7</a:t>
            </a:fld>
            <a:endParaRPr lang="de-DE"/>
          </a:p>
        </p:txBody>
      </p:sp>
    </p:spTree>
    <p:extLst>
      <p:ext uri="{BB962C8B-B14F-4D97-AF65-F5344CB8AC3E}">
        <p14:creationId xmlns:p14="http://schemas.microsoft.com/office/powerpoint/2010/main" val="3565869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8</a:t>
            </a:fld>
            <a:endParaRPr lang="de-DE"/>
          </a:p>
        </p:txBody>
      </p:sp>
    </p:spTree>
    <p:extLst>
      <p:ext uri="{BB962C8B-B14F-4D97-AF65-F5344CB8AC3E}">
        <p14:creationId xmlns:p14="http://schemas.microsoft.com/office/powerpoint/2010/main" val="4160591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9</a:t>
            </a:fld>
            <a:endParaRPr lang="de-DE"/>
          </a:p>
        </p:txBody>
      </p:sp>
    </p:spTree>
    <p:extLst>
      <p:ext uri="{BB962C8B-B14F-4D97-AF65-F5344CB8AC3E}">
        <p14:creationId xmlns:p14="http://schemas.microsoft.com/office/powerpoint/2010/main" val="19527924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oleObject" Target="../embeddings/oleObject3.bin"/><Relationship Id="rId9"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3.emf"/><Relationship Id="rId4" Type="http://schemas.openxmlformats.org/officeDocument/2006/relationships/oleObject" Target="../embeddings/oleObject4.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C576AB3D-FDD4-4E11-BB62-B6536B566B7C}" type="datetime3">
              <a:rPr lang="en-US" noProof="0" smtClean="0"/>
              <a:t>28 March 2023</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dirty="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A9A0D247-8106-49ED-BD76-3CEF61A41586}" type="datetime3">
              <a:rPr lang="en-US" noProof="0" smtClean="0"/>
              <a:t>28 March 2023</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5148D079-647E-40C4-BAB6-8D28E16768FC}" type="datetime3">
              <a:rPr lang="en-US" noProof="0" smtClean="0"/>
              <a:t>28 March 2023</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6"/>
            </p:custDataLst>
            <p:extLst>
              <p:ext uri="{D42A27DB-BD31-4B8C-83A1-F6EECF244321}">
                <p14:modId xmlns:p14="http://schemas.microsoft.com/office/powerpoint/2010/main" val="3020384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7"/>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7274EC83-4945-41A9-A1B0-147633395FDC}" type="datetime3">
              <a:rPr lang="en-US" noProof="0" smtClean="0"/>
              <a:t>28 March 2023</a:t>
            </a:fld>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dirty="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dirty="0"/>
              <a:t>Level 1</a:t>
            </a:r>
          </a:p>
          <a:p>
            <a:pPr lvl="1"/>
            <a:r>
              <a:rPr lang="en-US" noProof="0" dirty="0"/>
              <a:t>Level 2</a:t>
            </a:r>
          </a:p>
          <a:p>
            <a:pPr lvl="2"/>
            <a:r>
              <a:rPr lang="en-US" noProof="0" dirty="0"/>
              <a:t>Level 3</a:t>
            </a:r>
          </a:p>
          <a:p>
            <a:pPr lvl="3"/>
            <a:r>
              <a:rPr lang="en-US" noProof="0" dirty="0"/>
              <a:t>Level 4 (with space after)</a:t>
            </a:r>
          </a:p>
          <a:p>
            <a:pPr lvl="4"/>
            <a:r>
              <a:rPr lang="en-US" noProof="0" dirty="0"/>
              <a:t>Level 5 (with space after)</a:t>
            </a:r>
          </a:p>
          <a:p>
            <a:pPr lvl="5"/>
            <a:r>
              <a:rPr lang="en-US" noProof="0" dirty="0"/>
              <a:t>Level 6 (with space after)</a:t>
            </a:r>
          </a:p>
          <a:p>
            <a:pPr lvl="6"/>
            <a:r>
              <a:rPr lang="en-US" noProof="0" dirty="0"/>
              <a:t>Level 7 (for tables)</a:t>
            </a:r>
          </a:p>
          <a:p>
            <a:pPr lvl="7"/>
            <a:r>
              <a:rPr lang="en-US" noProof="0" dirty="0"/>
              <a:t>Level 8</a:t>
            </a:r>
          </a:p>
          <a:p>
            <a:pPr lvl="8"/>
            <a:r>
              <a:rPr lang="en-US" noProof="0" dirty="0"/>
              <a:t>Level 9</a:t>
            </a:r>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70" r:id="rId1"/>
    <p:sldLayoutId id="2147483650" r:id="rId2"/>
    <p:sldLayoutId id="2147483687" r:id="rId3"/>
    <p:sldLayoutId id="2147483664" r:id="rId4"/>
  </p:sldLayoutIdLst>
  <p:hf hdr="0" ftr="0"/>
  <p:txStyles>
    <p:title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hyperlink" Target="mailto:cliet.services@deutsche-boerse.com" TargetMode="Externa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175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1"/>
            </p:custDataLst>
            <p:extLst>
              <p:ext uri="{D42A27DB-BD31-4B8C-83A1-F6EECF244321}">
                <p14:modId xmlns:p14="http://schemas.microsoft.com/office/powerpoint/2010/main" val="1118262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4300" b="1" dirty="0" err="1">
              <a:latin typeface="Arial" panose="020B0604020202020204" pitchFamily="34" charset="0"/>
              <a:ea typeface="+mj-ea"/>
              <a:cs typeface="+mj-cs"/>
              <a:sym typeface="Arial" panose="020B0604020202020204" pitchFamily="34" charset="0"/>
            </a:endParaRPr>
          </a:p>
        </p:txBody>
      </p:sp>
      <p:sp>
        <p:nvSpPr>
          <p:cNvPr id="3" name="Date Placeholder 2">
            <a:extLst>
              <a:ext uri="{FF2B5EF4-FFF2-40B4-BE49-F238E27FC236}">
                <a16:creationId xmlns:a16="http://schemas.microsoft.com/office/drawing/2014/main" id="{59523469-C362-4FEA-BF53-776F718E6B3E}"/>
              </a:ext>
            </a:extLst>
          </p:cNvPr>
          <p:cNvSpPr>
            <a:spLocks noGrp="1"/>
          </p:cNvSpPr>
          <p:nvPr>
            <p:ph type="dt" sz="half" idx="10"/>
          </p:nvPr>
        </p:nvSpPr>
        <p:spPr>
          <a:xfrm>
            <a:off x="335360" y="3645024"/>
            <a:ext cx="3601579" cy="288032"/>
          </a:xfrm>
        </p:spPr>
        <p:txBody>
          <a:bodyPr/>
          <a:lstStyle/>
          <a:p>
            <a:r>
              <a:rPr lang="de-DE" dirty="0"/>
              <a:t>August 2022</a:t>
            </a:r>
            <a:endParaRPr lang="en-US" dirty="0"/>
          </a:p>
        </p:txBody>
      </p:sp>
      <p:sp>
        <p:nvSpPr>
          <p:cNvPr id="6" name="Title 5">
            <a:extLst>
              <a:ext uri="{FF2B5EF4-FFF2-40B4-BE49-F238E27FC236}">
                <a16:creationId xmlns:a16="http://schemas.microsoft.com/office/drawing/2014/main" id="{ECE33ADA-FBCB-437F-8144-DBBAAE84D9D4}"/>
              </a:ext>
            </a:extLst>
          </p:cNvPr>
          <p:cNvSpPr>
            <a:spLocks noGrp="1"/>
          </p:cNvSpPr>
          <p:nvPr>
            <p:ph type="ctrTitle"/>
          </p:nvPr>
        </p:nvSpPr>
        <p:spPr>
          <a:xfrm>
            <a:off x="335360" y="1124744"/>
            <a:ext cx="8713056" cy="2304256"/>
          </a:xfrm>
        </p:spPr>
        <p:txBody>
          <a:bodyPr>
            <a:normAutofit fontScale="90000"/>
          </a:bodyPr>
          <a:lstStyle/>
          <a:p>
            <a:pPr>
              <a:lnSpc>
                <a:spcPct val="150000"/>
              </a:lnSpc>
              <a:spcAft>
                <a:spcPts val="600"/>
              </a:spcAft>
            </a:pPr>
            <a:br>
              <a:rPr lang="en-US" b="0" dirty="0"/>
            </a:br>
            <a:r>
              <a:rPr lang="en-US" sz="3600" dirty="0"/>
              <a:t>T7 Cloud Simulation</a:t>
            </a:r>
            <a:br>
              <a:rPr lang="en-US" b="0" dirty="0"/>
            </a:br>
            <a:r>
              <a:rPr lang="en-US" sz="1800" dirty="0"/>
              <a:t>On-demand access simulation</a:t>
            </a:r>
            <a:br>
              <a:rPr lang="en-US" sz="1800" dirty="0"/>
            </a:br>
            <a:endParaRPr lang="en-US" dirty="0"/>
          </a:p>
        </p:txBody>
      </p:sp>
    </p:spTree>
    <p:extLst>
      <p:ext uri="{BB962C8B-B14F-4D97-AF65-F5344CB8AC3E}">
        <p14:creationId xmlns:p14="http://schemas.microsoft.com/office/powerpoint/2010/main" val="3272383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F908D71-43A7-4DA6-862F-6185E1A4B9F5}"/>
              </a:ext>
            </a:extLst>
          </p:cNvPr>
          <p:cNvGraphicFramePr>
            <a:graphicFrameLocks noChangeAspect="1"/>
          </p:cNvGraphicFramePr>
          <p:nvPr>
            <p:custDataLst>
              <p:tags r:id="rId1"/>
            </p:custDataLst>
            <p:extLst>
              <p:ext uri="{D42A27DB-BD31-4B8C-83A1-F6EECF244321}">
                <p14:modId xmlns:p14="http://schemas.microsoft.com/office/powerpoint/2010/main" val="9334027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5" name="Object 4" hidden="1">
                        <a:extLst>
                          <a:ext uri="{FF2B5EF4-FFF2-40B4-BE49-F238E27FC236}">
                            <a16:creationId xmlns:a16="http://schemas.microsoft.com/office/drawing/2014/main" id="{DF908D71-43A7-4DA6-862F-6185E1A4B9F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09BAC07-D394-4DF3-97BE-72D5DB463C75}"/>
              </a:ext>
            </a:extLst>
          </p:cNvPr>
          <p:cNvSpPr/>
          <p:nvPr>
            <p:custDataLst>
              <p:tags r:id="rId2"/>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4300" b="1"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744E84FB-E5CB-4A66-B22E-8709D8748D1B}"/>
              </a:ext>
            </a:extLst>
          </p:cNvPr>
          <p:cNvSpPr>
            <a:spLocks noGrp="1"/>
          </p:cNvSpPr>
          <p:nvPr>
            <p:ph type="ctrTitle"/>
          </p:nvPr>
        </p:nvSpPr>
        <p:spPr/>
        <p:txBody>
          <a:bodyPr/>
          <a:lstStyle/>
          <a:p>
            <a:r>
              <a:rPr lang="en-US" dirty="0"/>
              <a:t>Thank you!</a:t>
            </a:r>
          </a:p>
        </p:txBody>
      </p:sp>
      <p:sp>
        <p:nvSpPr>
          <p:cNvPr id="3" name="Untertitel 2">
            <a:extLst>
              <a:ext uri="{FF2B5EF4-FFF2-40B4-BE49-F238E27FC236}">
                <a16:creationId xmlns:a16="http://schemas.microsoft.com/office/drawing/2014/main" id="{47EEB52E-91D7-4622-8F9A-057A510A7141}"/>
              </a:ext>
            </a:extLst>
          </p:cNvPr>
          <p:cNvSpPr>
            <a:spLocks noGrp="1"/>
          </p:cNvSpPr>
          <p:nvPr>
            <p:ph type="subTitle" idx="1"/>
          </p:nvPr>
        </p:nvSpPr>
        <p:spPr/>
        <p:txBody>
          <a:bodyPr/>
          <a:lstStyle/>
          <a:p>
            <a:pPr>
              <a:lnSpc>
                <a:spcPct val="110000"/>
              </a:lnSpc>
            </a:pPr>
            <a:endParaRPr lang="en-US" dirty="0">
              <a:cs typeface="Arial"/>
            </a:endParaRPr>
          </a:p>
          <a:p>
            <a:pPr>
              <a:lnSpc>
                <a:spcPct val="110000"/>
              </a:lnSpc>
            </a:pPr>
            <a:r>
              <a:rPr lang="en-US" dirty="0">
                <a:cs typeface="Arial"/>
              </a:rPr>
              <a:t>Eurex Frankfurt AG </a:t>
            </a:r>
          </a:p>
          <a:p>
            <a:pPr>
              <a:lnSpc>
                <a:spcPct val="110000"/>
              </a:lnSpc>
            </a:pPr>
            <a:r>
              <a:rPr lang="en-US" dirty="0" err="1">
                <a:cs typeface="Arial"/>
              </a:rPr>
              <a:t>Mergenthalerallee</a:t>
            </a:r>
            <a:r>
              <a:rPr lang="en-US" dirty="0">
                <a:cs typeface="Arial"/>
              </a:rPr>
              <a:t> 61</a:t>
            </a:r>
          </a:p>
          <a:p>
            <a:pPr>
              <a:lnSpc>
                <a:spcPct val="110000"/>
              </a:lnSpc>
            </a:pPr>
            <a:r>
              <a:rPr lang="en-US" dirty="0">
                <a:cs typeface="Arial"/>
              </a:rPr>
              <a:t>65760 Eschborn</a:t>
            </a:r>
          </a:p>
          <a:p>
            <a:pPr>
              <a:lnSpc>
                <a:spcPct val="110000"/>
              </a:lnSpc>
            </a:pPr>
            <a:endParaRPr lang="en-US" dirty="0">
              <a:cs typeface="Arial"/>
            </a:endParaRPr>
          </a:p>
          <a:p>
            <a:r>
              <a:rPr lang="en-US" dirty="0"/>
              <a:t>Customer Readiness Team</a:t>
            </a:r>
          </a:p>
          <a:p>
            <a:r>
              <a:rPr lang="en-US" u="sng" dirty="0">
                <a:hlinkClick r:id="rId7"/>
              </a:rPr>
              <a:t>client.services@deutsche-boerse.com</a:t>
            </a:r>
            <a:endParaRPr lang="en-US" dirty="0"/>
          </a:p>
          <a:p>
            <a:endParaRPr lang="en-US" dirty="0"/>
          </a:p>
          <a:p>
            <a:endParaRPr lang="en-US" dirty="0"/>
          </a:p>
          <a:p>
            <a:endParaRPr lang="en-US" dirty="0">
              <a:cs typeface="Arial"/>
            </a:endParaRPr>
          </a:p>
        </p:txBody>
      </p:sp>
    </p:spTree>
    <p:extLst>
      <p:ext uri="{BB962C8B-B14F-4D97-AF65-F5344CB8AC3E}">
        <p14:creationId xmlns:p14="http://schemas.microsoft.com/office/powerpoint/2010/main" val="658880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535A2C6-1CC6-42EA-94A7-2D4206D877EF}"/>
              </a:ext>
            </a:extLst>
          </p:cNvPr>
          <p:cNvGraphicFramePr>
            <a:graphicFrameLocks noChangeAspect="1"/>
          </p:cNvGraphicFramePr>
          <p:nvPr>
            <p:custDataLst>
              <p:tags r:id="rId1"/>
            </p:custDataLst>
            <p:extLst>
              <p:ext uri="{D42A27DB-BD31-4B8C-83A1-F6EECF244321}">
                <p14:modId xmlns:p14="http://schemas.microsoft.com/office/powerpoint/2010/main" val="652093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6" name="Object 5" hidden="1">
                        <a:extLst>
                          <a:ext uri="{FF2B5EF4-FFF2-40B4-BE49-F238E27FC236}">
                            <a16:creationId xmlns:a16="http://schemas.microsoft.com/office/drawing/2014/main" id="{9535A2C6-1CC6-42EA-94A7-2D4206D877E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A9BBB18-63FE-4343-A95D-BF68B20E62BE}"/>
              </a:ext>
            </a:extLst>
          </p:cNvPr>
          <p:cNvSpPr>
            <a:spLocks noGrp="1"/>
          </p:cNvSpPr>
          <p:nvPr>
            <p:ph type="title"/>
          </p:nvPr>
        </p:nvSpPr>
        <p:spPr/>
        <p:txBody>
          <a:bodyPr/>
          <a:lstStyle/>
          <a:p>
            <a:r>
              <a:rPr lang="en-US"/>
              <a:t>Disclaimer</a:t>
            </a:r>
          </a:p>
        </p:txBody>
      </p:sp>
      <p:sp>
        <p:nvSpPr>
          <p:cNvPr id="5" name="Textplatzhalter 4">
            <a:extLst>
              <a:ext uri="{FF2B5EF4-FFF2-40B4-BE49-F238E27FC236}">
                <a16:creationId xmlns:a16="http://schemas.microsoft.com/office/drawing/2014/main" id="{01F75CAE-C5F9-4D79-942A-E4B1BD2FEE9B}"/>
              </a:ext>
            </a:extLst>
          </p:cNvPr>
          <p:cNvSpPr>
            <a:spLocks noGrp="1"/>
          </p:cNvSpPr>
          <p:nvPr>
            <p:ph type="body" sz="quarter" idx="12"/>
          </p:nvPr>
        </p:nvSpPr>
        <p:spPr/>
        <p:txBody>
          <a:bodyPr/>
          <a:lstStyle/>
          <a:p>
            <a:r>
              <a:rPr lang="en-US" dirty="0">
                <a:solidFill>
                  <a:schemeClr val="tx1"/>
                </a:solidFill>
              </a:rPr>
              <a:t>© Eurex 2020</a:t>
            </a:r>
          </a:p>
          <a:p>
            <a:r>
              <a:rPr lang="en-US" dirty="0">
                <a:solidFill>
                  <a:schemeClr val="tx1"/>
                </a:solidFill>
              </a:rPr>
              <a:t>Deutsche Börse AG (DBAG), Clearstream Banking AG (Clearstream), Eurex Frankfurt AG, Eurex Clearing AG (Eurex Clearing) and Eurex Repo GmbH (Eurex Repo) are corporate entities and are registered under German law. Eurex Global Derivatives AG is a corporate entity and is registered under Swiss law. Clearstream Banking S.A. is a corporate entity and is registered under Luxembourg law. Deutsche </a:t>
            </a:r>
            <a:r>
              <a:rPr lang="en-US" dirty="0" err="1">
                <a:solidFill>
                  <a:schemeClr val="tx1"/>
                </a:solidFill>
              </a:rPr>
              <a:t>Boerse</a:t>
            </a:r>
            <a:r>
              <a:rPr lang="en-US" dirty="0">
                <a:solidFill>
                  <a:schemeClr val="tx1"/>
                </a:solidFill>
              </a:rPr>
              <a:t> Asia Holding Pte. Ltd., Eurex Clearing Asia Pte. Ltd. and Eurex Exchange Asia Pte. Ltd are corporate entities and are registered under Singapore law. Eurex Frankfurt AG (Eurex) is the administrating and operating institution of Eurex Deutschland. Eurex Deutschland is in the following referred to as the “Eurex Exchange”. </a:t>
            </a:r>
          </a:p>
          <a:p>
            <a:r>
              <a:rPr lang="en-US" dirty="0">
                <a:solidFill>
                  <a:schemeClr val="tx1"/>
                </a:solidFill>
              </a:rPr>
              <a:t>All intellectual property, proprietary and other rights and interests in this publication and the subject matter hereof (other than certain trademarks and service marks listed below) are owned by DBAG and its affiliates and subsidiaries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 and their respective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r>
              <a:rPr lang="en-US" dirty="0">
                <a:solidFill>
                  <a:schemeClr val="tx1"/>
                </a:solidFill>
              </a:rPr>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t>
            </a:r>
            <a:br>
              <a:rPr lang="en-US" dirty="0">
                <a:solidFill>
                  <a:schemeClr val="tx1"/>
                </a:solidFill>
              </a:rPr>
            </a:br>
            <a:r>
              <a:rPr lang="en-US" dirty="0">
                <a:solidFill>
                  <a:schemeClr val="tx1"/>
                </a:solidFill>
              </a:rPr>
              <a:t>All descriptions, examples and calculations contained in this publication are for illustrative purposes only. </a:t>
            </a:r>
          </a:p>
          <a:p>
            <a:r>
              <a:rPr lang="en-US" dirty="0">
                <a:solidFill>
                  <a:schemeClr val="tx1"/>
                </a:solidFill>
              </a:rPr>
              <a:t>Eurex and Eurex Clearing offer services directly to members of the Eurex Exchange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a:t>
            </a:r>
          </a:p>
          <a:p>
            <a:r>
              <a:rPr lang="en-US" dirty="0">
                <a:solidFill>
                  <a:schemeClr val="tx1"/>
                </a:solidFill>
              </a:rPr>
              <a:t>Only Eurex derivatives that are CFTC-approved may be traded via direct access in the United States or by United States persons.  A complete, up-to-date list of Eurex derivatives that are CFTC-approved is available at: http://www.eurexchange.com/exchange-en/products/eurex-derivatives-us.  In addition, Eurex representatives and participants may </a:t>
            </a:r>
            <a:r>
              <a:rPr lang="en-US" dirty="0" err="1">
                <a:solidFill>
                  <a:schemeClr val="tx1"/>
                </a:solidFill>
              </a:rPr>
              <a:t>familiarise</a:t>
            </a:r>
            <a:r>
              <a:rPr lang="en-US" dirty="0">
                <a:solidFill>
                  <a:schemeClr val="tx1"/>
                </a:solidFill>
              </a:rPr>
              <a:t> U.S. Qualified Institutional Buyers (QIBs) and broker-dealers with certain eligible Eurex</a:t>
            </a:r>
          </a:p>
          <a:p>
            <a:endParaRPr lang="en-US" dirty="0">
              <a:solidFill>
                <a:schemeClr val="tx1"/>
              </a:solidFill>
            </a:endParaRPr>
          </a:p>
          <a:p>
            <a:endParaRPr lang="en-US" dirty="0">
              <a:solidFill>
                <a:schemeClr val="tx1"/>
              </a:solidFill>
            </a:endParaRPr>
          </a:p>
          <a:p>
            <a:endParaRPr lang="en-US" dirty="0">
              <a:solidFill>
                <a:schemeClr val="tx1"/>
              </a:solidFill>
            </a:endParaRPr>
          </a:p>
          <a:p>
            <a:r>
              <a:rPr lang="en-US" dirty="0">
                <a:solidFill>
                  <a:schemeClr val="tx1"/>
                </a:solidFill>
              </a:rPr>
              <a:t>equity options and equity index options pursuant to the terms of the SEC’s July 1, 2013 Class No-Action Relief.  A complete, up-to-date list of Eurex options that are eligible under the SEC Class No-Action Relief is available at: http://www.eurexchange.com/exchange-</a:t>
            </a:r>
            <a:r>
              <a:rPr lang="en-US" dirty="0" err="1">
                <a:solidFill>
                  <a:schemeClr val="tx1"/>
                </a:solidFill>
              </a:rPr>
              <a:t>en</a:t>
            </a:r>
            <a:r>
              <a:rPr lang="en-US" dirty="0">
                <a:solidFill>
                  <a:schemeClr val="tx1"/>
                </a:solidFill>
              </a:rPr>
              <a:t>/products/</a:t>
            </a:r>
            <a:r>
              <a:rPr lang="en-US" dirty="0" err="1">
                <a:solidFill>
                  <a:schemeClr val="tx1"/>
                </a:solidFill>
              </a:rPr>
              <a:t>eurex</a:t>
            </a:r>
            <a:r>
              <a:rPr lang="en-US" dirty="0">
                <a:solidFill>
                  <a:schemeClr val="tx1"/>
                </a:solidFill>
              </a:rPr>
              <a:t>-derivatives-us/</a:t>
            </a:r>
            <a:r>
              <a:rPr lang="en-US" dirty="0" err="1">
                <a:solidFill>
                  <a:schemeClr val="tx1"/>
                </a:solidFill>
              </a:rPr>
              <a:t>eurex</a:t>
            </a:r>
            <a:r>
              <a:rPr lang="en-US" dirty="0">
                <a:solidFill>
                  <a:schemeClr val="tx1"/>
                </a:solidFill>
              </a:rPr>
              <a:t>-options-in-the-us-for-eligible-customers... Lastly, U.S. QIBs and broker-dealers trading on behalf of QIBs may trade certain 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r>
              <a:rPr lang="en-US" b="1" dirty="0">
                <a:solidFill>
                  <a:schemeClr val="tx1"/>
                </a:solidFill>
              </a:rPr>
              <a:t>Trademarks and Service Marks</a:t>
            </a:r>
          </a:p>
          <a:p>
            <a:r>
              <a:rPr lang="en-US" dirty="0" err="1">
                <a:solidFill>
                  <a:schemeClr val="tx1"/>
                </a:solidFill>
              </a:rPr>
              <a:t>Buxl</a:t>
            </a:r>
            <a:r>
              <a:rPr lang="en-US" dirty="0">
                <a:solidFill>
                  <a:schemeClr val="tx1"/>
                </a:solidFill>
              </a:rPr>
              <a:t>®, DAX®, </a:t>
            </a:r>
            <a:r>
              <a:rPr lang="en-US" dirty="0" err="1">
                <a:solidFill>
                  <a:schemeClr val="tx1"/>
                </a:solidFill>
              </a:rPr>
              <a:t>DivDAX</a:t>
            </a:r>
            <a:r>
              <a:rPr lang="en-US" dirty="0">
                <a:solidFill>
                  <a:schemeClr val="tx1"/>
                </a:solidFill>
              </a:rPr>
              <a:t>®, </a:t>
            </a:r>
            <a:r>
              <a:rPr lang="en-US" dirty="0" err="1">
                <a:solidFill>
                  <a:schemeClr val="tx1"/>
                </a:solidFill>
              </a:rPr>
              <a:t>eb.rexx</a:t>
            </a:r>
            <a:r>
              <a:rPr lang="en-US" dirty="0">
                <a:solidFill>
                  <a:schemeClr val="tx1"/>
                </a:solidFill>
              </a:rPr>
              <a:t>®, Eurex®, Eurex Repo®, Eurex Strategy </a:t>
            </a:r>
            <a:r>
              <a:rPr lang="en-US" dirty="0" err="1">
                <a:solidFill>
                  <a:schemeClr val="tx1"/>
                </a:solidFill>
              </a:rPr>
              <a:t>WizardSM</a:t>
            </a:r>
            <a:r>
              <a:rPr lang="en-US" dirty="0">
                <a:solidFill>
                  <a:schemeClr val="tx1"/>
                </a:solidFill>
              </a:rPr>
              <a:t>, Euro GC Pooling®, FDAX®, FWB®, GC </a:t>
            </a:r>
            <a:r>
              <a:rPr lang="en-US" dirty="0" err="1">
                <a:solidFill>
                  <a:schemeClr val="tx1"/>
                </a:solidFill>
              </a:rPr>
              <a:t>Pooling®,,GCPI</a:t>
            </a:r>
            <a:r>
              <a:rPr lang="en-US" dirty="0">
                <a:solidFill>
                  <a:schemeClr val="tx1"/>
                </a:solidFill>
              </a:rPr>
              <a:t>®, MDAX®, ODAX®, SDAX®, </a:t>
            </a:r>
            <a:r>
              <a:rPr lang="en-US" dirty="0" err="1">
                <a:solidFill>
                  <a:schemeClr val="tx1"/>
                </a:solidFill>
              </a:rPr>
              <a:t>TecDAX</a:t>
            </a:r>
            <a:r>
              <a:rPr lang="en-US" dirty="0">
                <a:solidFill>
                  <a:schemeClr val="tx1"/>
                </a:solidFill>
              </a:rPr>
              <a:t>®, USD GC Pooling®, VDAX®, VDAX-NEW® and Xetra® are registered trademarks of DBAG. All MSCI indexes are service marks and the exclusive property of MSCI Barra. ATX®, ATX® five, CECE® and RDX® are registered trademarks of Vienna Stock Exchange AG. IPD® UK Quarterly Indexes are registered trademarks of Investment Property Databank Ltd. IPD and have been licensed for the use by Eurex for derivatives. SLI®, SMI® and SMIM® are registered trademarks of SIX Swiss Exchange AG. The STOXX® indexes, the data included therein and the trademarks used in the index names are the intellectual property of STOXX Limited and/or its licensors Eurex derivatives based on the STOXX® indexes are in no way sponsored, endorsed, sold or promoted by STOXX and its licensors and neither STOXX nor its licensors shall have any liability with respect thereto. Bloomberg Commodity </a:t>
            </a:r>
            <a:r>
              <a:rPr lang="en-US" dirty="0" err="1">
                <a:solidFill>
                  <a:schemeClr val="tx1"/>
                </a:solidFill>
              </a:rPr>
              <a:t>IndexSM</a:t>
            </a:r>
            <a:r>
              <a:rPr lang="en-US" dirty="0">
                <a:solidFill>
                  <a:schemeClr val="tx1"/>
                </a:solidFill>
              </a:rPr>
              <a:t> and any related sub-indexes are service marks of Bloomberg L.P. PCS® and Property Claim Services® are registered trademarks of ISO Services, Inc. Korea Exchange, KRX, KOSPI and KOSPI 200 are registered trademarks of Korea Exchange Inc. BSE and SENSEX are trademarks/service marks of Bombay Stock Exchange (BSE) and all rights accruing from the same, statutory or otherwise, wholly vest with BSE. Any violation of the above would constitute an offence under the laws of India and international treaties governing the same. </a:t>
            </a:r>
            <a:br>
              <a:rPr lang="en-US" dirty="0">
                <a:solidFill>
                  <a:schemeClr val="tx1"/>
                </a:solidFill>
              </a:rPr>
            </a:br>
            <a:r>
              <a:rPr lang="en-US" dirty="0">
                <a:solidFill>
                  <a:schemeClr val="tx1"/>
                </a:solidFill>
              </a:rPr>
              <a:t>The names of other companies and third party products may be trademarks or service marks of their respective owners.</a:t>
            </a:r>
          </a:p>
          <a:p>
            <a:r>
              <a:rPr lang="en-US" dirty="0">
                <a:solidFill>
                  <a:schemeClr val="tx1"/>
                </a:solidFill>
              </a:rPr>
              <a:t>Eurex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Eurex Deutschland on its website under the following link: http://www.eurexchange.com/exchange-en/resources/regulations/eu-regulations/priips-kids.</a:t>
            </a:r>
          </a:p>
          <a:p>
            <a:r>
              <a:rPr lang="en-US" dirty="0">
                <a:solidFill>
                  <a:schemeClr val="tx1"/>
                </a:solidFill>
              </a:rPr>
              <a:t>In addition, according to Art. 14(1) PRIIPs Regulation the person advising on, or selling, a PRIIP shall provide the KID to retail investors free of charge.</a:t>
            </a:r>
          </a:p>
          <a:p>
            <a:endParaRPr lang="en-US" dirty="0">
              <a:solidFill>
                <a:schemeClr val="tx1"/>
              </a:solidFill>
            </a:endParaRPr>
          </a:p>
          <a:p>
            <a:endParaRPr lang="en-US" dirty="0">
              <a:solidFill>
                <a:schemeClr val="tx1"/>
              </a:solidFill>
            </a:endParaRPr>
          </a:p>
        </p:txBody>
      </p:sp>
      <p:sp>
        <p:nvSpPr>
          <p:cNvPr id="7" name="Date Placeholder 6">
            <a:extLst>
              <a:ext uri="{FF2B5EF4-FFF2-40B4-BE49-F238E27FC236}">
                <a16:creationId xmlns:a16="http://schemas.microsoft.com/office/drawing/2014/main" id="{33F8A753-B406-40CF-AC92-6499F945B6AA}"/>
              </a:ext>
            </a:extLst>
          </p:cNvPr>
          <p:cNvSpPr>
            <a:spLocks noGrp="1"/>
          </p:cNvSpPr>
          <p:nvPr>
            <p:ph type="dt" sz="half" idx="13"/>
          </p:nvPr>
        </p:nvSpPr>
        <p:spPr/>
        <p:txBody>
          <a:bodyPr/>
          <a:lstStyle/>
          <a:p>
            <a:r>
              <a:rPr lang="en-US" dirty="0"/>
              <a:t>August 2022</a:t>
            </a:r>
          </a:p>
        </p:txBody>
      </p:sp>
      <p:sp>
        <p:nvSpPr>
          <p:cNvPr id="8" name="Slide Number Placeholder 7">
            <a:extLst>
              <a:ext uri="{FF2B5EF4-FFF2-40B4-BE49-F238E27FC236}">
                <a16:creationId xmlns:a16="http://schemas.microsoft.com/office/drawing/2014/main" id="{9D055B6F-B37F-42F4-85C2-80F29AA02CDA}"/>
              </a:ext>
            </a:extLst>
          </p:cNvPr>
          <p:cNvSpPr>
            <a:spLocks noGrp="1"/>
          </p:cNvSpPr>
          <p:nvPr>
            <p:ph type="sldNum" sz="quarter" idx="14"/>
          </p:nvPr>
        </p:nvSpPr>
        <p:spPr>
          <a:xfrm>
            <a:off x="6096000" y="6356350"/>
            <a:ext cx="864158" cy="154196"/>
          </a:xfrm>
        </p:spPr>
        <p:txBody>
          <a:bodyPr/>
          <a:lstStyle/>
          <a:p>
            <a:fld id="{62CB3E74-FC4B-418A-B5F6-72ED80208EB2}" type="slidenum">
              <a:rPr lang="en-US" smtClean="0"/>
              <a:pPr/>
              <a:t>11</a:t>
            </a:fld>
            <a:endParaRPr lang="en-US" dirty="0"/>
          </a:p>
        </p:txBody>
      </p:sp>
    </p:spTree>
    <p:extLst>
      <p:ext uri="{BB962C8B-B14F-4D97-AF65-F5344CB8AC3E}">
        <p14:creationId xmlns:p14="http://schemas.microsoft.com/office/powerpoint/2010/main" val="2725854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16D5BBA2-B45D-424D-82F6-D951A1994F49}"/>
              </a:ext>
            </a:extLst>
          </p:cNvPr>
          <p:cNvGraphicFramePr>
            <a:graphicFrameLocks noChangeAspect="1"/>
          </p:cNvGraphicFramePr>
          <p:nvPr>
            <p:custDataLst>
              <p:tags r:id="rId1"/>
            </p:custDataLst>
            <p:extLst>
              <p:ext uri="{D42A27DB-BD31-4B8C-83A1-F6EECF244321}">
                <p14:modId xmlns:p14="http://schemas.microsoft.com/office/powerpoint/2010/main" val="2305467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16D5BBA2-B45D-424D-82F6-D951A1994F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Date Placeholder 1">
            <a:extLst>
              <a:ext uri="{FF2B5EF4-FFF2-40B4-BE49-F238E27FC236}">
                <a16:creationId xmlns:a16="http://schemas.microsoft.com/office/drawing/2014/main" id="{DF43AF23-E3A2-4F86-9EB0-B1E246E6F7F3}"/>
              </a:ext>
            </a:extLst>
          </p:cNvPr>
          <p:cNvSpPr>
            <a:spLocks noGrp="1"/>
          </p:cNvSpPr>
          <p:nvPr>
            <p:ph type="dt" sz="half" idx="10"/>
          </p:nvPr>
        </p:nvSpPr>
        <p:spPr/>
        <p:txBody>
          <a:bodyPr/>
          <a:lstStyle/>
          <a:p>
            <a:r>
              <a:rPr lang="en-US" dirty="0"/>
              <a:t>August 2022</a:t>
            </a:r>
          </a:p>
        </p:txBody>
      </p:sp>
      <p:sp>
        <p:nvSpPr>
          <p:cNvPr id="6" name="Slide Number Placeholder 5">
            <a:extLst>
              <a:ext uri="{FF2B5EF4-FFF2-40B4-BE49-F238E27FC236}">
                <a16:creationId xmlns:a16="http://schemas.microsoft.com/office/drawing/2014/main" id="{5677F265-6BCA-4187-94DD-056794125180}"/>
              </a:ext>
            </a:extLst>
          </p:cNvPr>
          <p:cNvSpPr>
            <a:spLocks noGrp="1"/>
          </p:cNvSpPr>
          <p:nvPr>
            <p:ph type="sldNum" sz="quarter" idx="11"/>
          </p:nvPr>
        </p:nvSpPr>
        <p:spPr/>
        <p:txBody>
          <a:bodyPr/>
          <a:lstStyle/>
          <a:p>
            <a:fld id="{62CB3E74-FC4B-418A-B5F6-72ED80208EB2}" type="slidenum">
              <a:rPr lang="en-US" smtClean="0"/>
              <a:pPr/>
              <a:t>2</a:t>
            </a:fld>
            <a:endParaRPr lang="en-US"/>
          </a:p>
        </p:txBody>
      </p:sp>
      <p:sp>
        <p:nvSpPr>
          <p:cNvPr id="3" name="Rectangle 2">
            <a:extLst>
              <a:ext uri="{FF2B5EF4-FFF2-40B4-BE49-F238E27FC236}">
                <a16:creationId xmlns:a16="http://schemas.microsoft.com/office/drawing/2014/main" id="{AF2B9B3F-20B3-4539-9020-20AA82931A98}"/>
              </a:ext>
            </a:extLst>
          </p:cNvPr>
          <p:cNvSpPr/>
          <p:nvPr/>
        </p:nvSpPr>
        <p:spPr>
          <a:xfrm>
            <a:off x="587375" y="1032239"/>
            <a:ext cx="11017250" cy="5097099"/>
          </a:xfrm>
          <a:prstGeom prst="rect">
            <a:avLst/>
          </a:prstGeom>
          <a:solidFill>
            <a:srgbClr val="DCDCDC"/>
          </a:solidFill>
          <a:ln w="19050">
            <a:prstDash val="dash"/>
          </a:ln>
        </p:spPr>
        <p:style>
          <a:lnRef idx="2">
            <a:schemeClr val="accent2"/>
          </a:lnRef>
          <a:fillRef idx="1">
            <a:schemeClr val="lt1"/>
          </a:fillRef>
          <a:effectRef idx="0">
            <a:schemeClr val="accent2"/>
          </a:effectRef>
          <a:fontRef idx="minor">
            <a:schemeClr val="dk1"/>
          </a:fontRef>
        </p:style>
        <p:txBody>
          <a:bodyPr bIns="79200" rtlCol="0" anchor="ctr"/>
          <a:lstStyle/>
          <a:p>
            <a:pPr algn="ctr"/>
            <a:endParaRPr lang="en-US" sz="1400" dirty="0"/>
          </a:p>
        </p:txBody>
      </p:sp>
      <p:sp>
        <p:nvSpPr>
          <p:cNvPr id="11" name="Rectangle 10">
            <a:extLst>
              <a:ext uri="{FF2B5EF4-FFF2-40B4-BE49-F238E27FC236}">
                <a16:creationId xmlns:a16="http://schemas.microsoft.com/office/drawing/2014/main" id="{9FAB28EA-273F-4C9C-AB51-008229076019}"/>
              </a:ext>
            </a:extLst>
          </p:cNvPr>
          <p:cNvSpPr/>
          <p:nvPr/>
        </p:nvSpPr>
        <p:spPr>
          <a:xfrm>
            <a:off x="731404" y="260648"/>
            <a:ext cx="11197244" cy="5488169"/>
          </a:xfrm>
          <a:prstGeom prst="rect">
            <a:avLst/>
          </a:prstGeom>
        </p:spPr>
        <p:txBody>
          <a:bodyPr wrap="square">
            <a:spAutoFit/>
          </a:bodyPr>
          <a:lstStyle/>
          <a:p>
            <a:r>
              <a:rPr lang="en-US" sz="2800" b="1" dirty="0">
                <a:solidFill>
                  <a:srgbClr val="201751"/>
                </a:solidFill>
                <a:latin typeface="Arial" panose="020B0604020202020204" pitchFamily="34" charset="0"/>
              </a:rPr>
              <a:t>T7 Cloud Simulation In a Nutshell</a:t>
            </a:r>
          </a:p>
          <a:p>
            <a:endParaRPr lang="en-US" sz="2800" dirty="0">
              <a:solidFill>
                <a:srgbClr val="000000"/>
              </a:solidFill>
              <a:latin typeface="Arial" panose="020B0604020202020204" pitchFamily="34" charset="0"/>
            </a:endParaRPr>
          </a:p>
          <a:p>
            <a:r>
              <a:rPr lang="en-US" sz="2000" dirty="0">
                <a:solidFill>
                  <a:srgbClr val="201751"/>
                </a:solidFill>
                <a:latin typeface="Arial" panose="020B0604020202020204" pitchFamily="34" charset="0"/>
              </a:rPr>
              <a:t>T7 Cloud Simulation allows members and customers to …</a:t>
            </a:r>
          </a:p>
          <a:p>
            <a:endParaRPr lang="en-US" sz="2000" dirty="0">
              <a:solidFill>
                <a:srgbClr val="201751"/>
              </a:solidFill>
              <a:latin typeface="Arial" panose="020B0604020202020204" pitchFamily="34" charset="0"/>
            </a:endParaRPr>
          </a:p>
          <a:p>
            <a:pPr marL="285750" indent="-285750">
              <a:buFont typeface="Wingdings" panose="05000000000000000000" pitchFamily="2" charset="2"/>
              <a:buChar char="§"/>
            </a:pPr>
            <a:r>
              <a:rPr lang="en-US" dirty="0">
                <a:solidFill>
                  <a:srgbClr val="201751"/>
                </a:solidFill>
                <a:latin typeface="Arial" panose="020B0604020202020204" pitchFamily="34" charset="0"/>
              </a:rPr>
              <a:t>Control the market</a:t>
            </a:r>
          </a:p>
          <a:p>
            <a:pPr marL="501750" lvl="1" indent="-285750"/>
            <a:r>
              <a:rPr lang="en-US" dirty="0">
                <a:solidFill>
                  <a:srgbClr val="201751"/>
                </a:solidFill>
                <a:latin typeface="Arial" panose="020B0604020202020204" pitchFamily="34" charset="0"/>
              </a:rPr>
              <a:t>Create your own order books</a:t>
            </a:r>
          </a:p>
          <a:p>
            <a:pPr marL="501750" lvl="1" indent="-285750"/>
            <a:r>
              <a:rPr lang="en-US" dirty="0">
                <a:solidFill>
                  <a:srgbClr val="201751"/>
                </a:solidFill>
                <a:latin typeface="Arial" panose="020B0604020202020204" pitchFamily="34" charset="0"/>
              </a:rPr>
              <a:t>Set the market trading phase</a:t>
            </a:r>
          </a:p>
          <a:p>
            <a:pPr marL="501750" lvl="1" indent="-285750"/>
            <a:r>
              <a:rPr lang="en-US" dirty="0">
                <a:solidFill>
                  <a:srgbClr val="201751"/>
                </a:solidFill>
                <a:latin typeface="Arial" panose="020B0604020202020204" pitchFamily="34" charset="0"/>
              </a:rPr>
              <a:t>Change the state of specific products</a:t>
            </a:r>
          </a:p>
          <a:p>
            <a:pPr marL="501750" lvl="1" indent="-285750"/>
            <a:r>
              <a:rPr lang="en-US" dirty="0">
                <a:solidFill>
                  <a:srgbClr val="201751"/>
                </a:solidFill>
                <a:latin typeface="Arial" panose="020B0604020202020204" pitchFamily="34" charset="0"/>
              </a:rPr>
              <a:t>Use the Liquidity Generator and Auto Matcher</a:t>
            </a:r>
          </a:p>
          <a:p>
            <a:pPr marL="501750" lvl="1" indent="-285750"/>
            <a:r>
              <a:rPr lang="en-US" dirty="0">
                <a:solidFill>
                  <a:srgbClr val="201751"/>
                </a:solidFill>
                <a:latin typeface="Arial" panose="020B0604020202020204" pitchFamily="34" charset="0"/>
              </a:rPr>
              <a:t>Enter trade reversals</a:t>
            </a:r>
          </a:p>
          <a:p>
            <a:pPr marL="501750" lvl="1" indent="-285750"/>
            <a:r>
              <a:rPr lang="en-US" dirty="0">
                <a:solidFill>
                  <a:srgbClr val="201751"/>
                </a:solidFill>
                <a:latin typeface="Arial" panose="020B0604020202020204" pitchFamily="34" charset="0"/>
              </a:rPr>
              <a:t>Test failover scenarios</a:t>
            </a:r>
          </a:p>
          <a:p>
            <a:pPr marL="501750" lvl="1" indent="-285750"/>
            <a:r>
              <a:rPr lang="en-US" dirty="0">
                <a:solidFill>
                  <a:srgbClr val="201751"/>
                </a:solidFill>
                <a:latin typeface="Arial" panose="020B0604020202020204" pitchFamily="34" charset="0"/>
              </a:rPr>
              <a:t>Predefine market scenarios and test specific strategies that would not be possible in a shared environment</a:t>
            </a:r>
          </a:p>
          <a:p>
            <a:pPr marL="717750" lvl="2" indent="-285750"/>
            <a:r>
              <a:rPr lang="en-US" dirty="0">
                <a:solidFill>
                  <a:srgbClr val="201751"/>
                </a:solidFill>
                <a:latin typeface="Arial" panose="020B0604020202020204" pitchFamily="34" charset="0"/>
              </a:rPr>
              <a:t>Create unique order books</a:t>
            </a:r>
          </a:p>
          <a:p>
            <a:pPr marL="717750" lvl="2" indent="-285750"/>
            <a:r>
              <a:rPr lang="en-US" dirty="0">
                <a:solidFill>
                  <a:srgbClr val="201751"/>
                </a:solidFill>
                <a:latin typeface="Arial" panose="020B0604020202020204" pitchFamily="34" charset="0"/>
              </a:rPr>
              <a:t>Recreate specific trading scenarios</a:t>
            </a:r>
          </a:p>
          <a:p>
            <a:pPr marL="717750" lvl="2" indent="-285750"/>
            <a:endParaRPr lang="en-US" dirty="0">
              <a:solidFill>
                <a:srgbClr val="201751"/>
              </a:solidFill>
              <a:latin typeface="Arial" panose="020B0604020202020204" pitchFamily="34" charset="0"/>
            </a:endParaRPr>
          </a:p>
          <a:p>
            <a:pPr marL="285750" indent="-285750">
              <a:buFont typeface="Wingdings" panose="05000000000000000000" pitchFamily="2" charset="2"/>
              <a:buChar char="§"/>
            </a:pPr>
            <a:r>
              <a:rPr lang="en-US" dirty="0">
                <a:solidFill>
                  <a:srgbClr val="201751"/>
                </a:solidFill>
                <a:latin typeface="Arial" panose="020B0604020202020204" pitchFamily="34" charset="0"/>
              </a:rPr>
              <a:t>Test strategies that are difficult / impractical to test in a shared environment</a:t>
            </a:r>
          </a:p>
          <a:p>
            <a:pPr marL="285750" indent="-285750">
              <a:buFont typeface="Wingdings" panose="05000000000000000000" pitchFamily="2" charset="2"/>
              <a:buChar char="§"/>
            </a:pPr>
            <a:r>
              <a:rPr lang="en-US" dirty="0">
                <a:solidFill>
                  <a:srgbClr val="201751"/>
                </a:solidFill>
                <a:latin typeface="Arial" panose="020B0604020202020204" pitchFamily="34" charset="0"/>
              </a:rPr>
              <a:t>Perform regression testing based upon own parameters</a:t>
            </a:r>
          </a:p>
          <a:p>
            <a:pPr marL="285750" indent="-285750">
              <a:buFont typeface="Wingdings" panose="05000000000000000000" pitchFamily="2" charset="2"/>
              <a:buChar char="§"/>
            </a:pPr>
            <a:r>
              <a:rPr lang="en-US" dirty="0">
                <a:solidFill>
                  <a:srgbClr val="201751"/>
                </a:solidFill>
                <a:latin typeface="Arial" panose="020B0604020202020204" pitchFamily="34" charset="0"/>
              </a:rPr>
              <a:t>Automate application testing to decrease development costs</a:t>
            </a:r>
          </a:p>
        </p:txBody>
      </p:sp>
    </p:spTree>
    <p:extLst>
      <p:ext uri="{BB962C8B-B14F-4D97-AF65-F5344CB8AC3E}">
        <p14:creationId xmlns:p14="http://schemas.microsoft.com/office/powerpoint/2010/main" val="716810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D605D4-2B57-4F10-8B3F-F15F82C8C303}"/>
              </a:ext>
            </a:extLst>
          </p:cNvPr>
          <p:cNvSpPr>
            <a:spLocks noGrp="1"/>
          </p:cNvSpPr>
          <p:nvPr>
            <p:ph type="dt" sz="half" idx="10"/>
          </p:nvPr>
        </p:nvSpPr>
        <p:spPr>
          <a:xfrm>
            <a:off x="10272451" y="6367088"/>
            <a:ext cx="1368165" cy="158256"/>
          </a:xfrm>
        </p:spPr>
        <p:txBody>
          <a:bodyPr/>
          <a:lstStyle/>
          <a:p>
            <a:r>
              <a:rPr lang="en-US" dirty="0"/>
              <a:t>August 2022</a:t>
            </a:r>
          </a:p>
        </p:txBody>
      </p:sp>
      <p:sp>
        <p:nvSpPr>
          <p:cNvPr id="5" name="Slide Number Placeholder 4">
            <a:extLst>
              <a:ext uri="{FF2B5EF4-FFF2-40B4-BE49-F238E27FC236}">
                <a16:creationId xmlns:a16="http://schemas.microsoft.com/office/drawing/2014/main" id="{E76DBC97-61EB-49A4-8836-5DF11E7D3732}"/>
              </a:ext>
            </a:extLst>
          </p:cNvPr>
          <p:cNvSpPr>
            <a:spLocks noGrp="1"/>
          </p:cNvSpPr>
          <p:nvPr>
            <p:ph type="sldNum" sz="quarter" idx="11"/>
          </p:nvPr>
        </p:nvSpPr>
        <p:spPr>
          <a:xfrm>
            <a:off x="6203950" y="6371148"/>
            <a:ext cx="864158" cy="154196"/>
          </a:xfrm>
        </p:spPr>
        <p:txBody>
          <a:bodyPr/>
          <a:lstStyle/>
          <a:p>
            <a:fld id="{62CB3E74-FC4B-418A-B5F6-72ED80208EB2}" type="slidenum">
              <a:rPr lang="en-US" noProof="0" smtClean="0"/>
              <a:pPr/>
              <a:t>3</a:t>
            </a:fld>
            <a:endParaRPr lang="en-US" noProof="0" dirty="0"/>
          </a:p>
        </p:txBody>
      </p:sp>
      <p:sp>
        <p:nvSpPr>
          <p:cNvPr id="6" name="Title 1">
            <a:extLst>
              <a:ext uri="{FF2B5EF4-FFF2-40B4-BE49-F238E27FC236}">
                <a16:creationId xmlns:a16="http://schemas.microsoft.com/office/drawing/2014/main" id="{B03A9FC7-489C-464F-92A9-2436F99C8669}"/>
              </a:ext>
            </a:extLst>
          </p:cNvPr>
          <p:cNvSpPr>
            <a:spLocks noGrp="1"/>
          </p:cNvSpPr>
          <p:nvPr>
            <p:ph type="title"/>
          </p:nvPr>
        </p:nvSpPr>
        <p:spPr>
          <a:xfrm>
            <a:off x="767408" y="260648"/>
            <a:ext cx="10153128" cy="909015"/>
          </a:xfrm>
        </p:spPr>
        <p:txBody>
          <a:bodyPr/>
          <a:lstStyle/>
          <a:p>
            <a:r>
              <a:rPr lang="en-US" sz="2800" dirty="0"/>
              <a:t>T7 Cloud Simulation Service Offering and Benefits</a:t>
            </a:r>
            <a:endParaRPr lang="en-US" sz="2800" dirty="0">
              <a:solidFill>
                <a:srgbClr val="000000"/>
              </a:solidFill>
              <a:latin typeface="Arial" panose="020B0604020202020204" pitchFamily="34" charset="0"/>
              <a:ea typeface="+mn-ea"/>
              <a:cs typeface="+mn-cs"/>
            </a:endParaRPr>
          </a:p>
        </p:txBody>
      </p:sp>
      <p:grpSp>
        <p:nvGrpSpPr>
          <p:cNvPr id="68" name="Group 67">
            <a:extLst>
              <a:ext uri="{FF2B5EF4-FFF2-40B4-BE49-F238E27FC236}">
                <a16:creationId xmlns:a16="http://schemas.microsoft.com/office/drawing/2014/main" id="{C90D9EDC-90EC-4EAD-8B9D-5D00A13AF47F}"/>
              </a:ext>
            </a:extLst>
          </p:cNvPr>
          <p:cNvGrpSpPr/>
          <p:nvPr/>
        </p:nvGrpSpPr>
        <p:grpSpPr>
          <a:xfrm>
            <a:off x="767408" y="1556793"/>
            <a:ext cx="9937104" cy="4680520"/>
            <a:chOff x="1396752" y="1860498"/>
            <a:chExt cx="8658590" cy="4254157"/>
          </a:xfrm>
        </p:grpSpPr>
        <p:sp>
          <p:nvSpPr>
            <p:cNvPr id="8" name="Rectangle 7">
              <a:extLst>
                <a:ext uri="{FF2B5EF4-FFF2-40B4-BE49-F238E27FC236}">
                  <a16:creationId xmlns:a16="http://schemas.microsoft.com/office/drawing/2014/main" id="{6B3BA0CB-DBF9-4BA4-92B5-3A940D1F2393}"/>
                </a:ext>
              </a:extLst>
            </p:cNvPr>
            <p:cNvSpPr/>
            <p:nvPr/>
          </p:nvSpPr>
          <p:spPr>
            <a:xfrm>
              <a:off x="1549152" y="3878552"/>
              <a:ext cx="2590800" cy="1857548"/>
            </a:xfrm>
            <a:prstGeom prst="rect">
              <a:avLst/>
            </a:prstGeom>
            <a:solidFill>
              <a:srgbClr val="00CE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endParaRPr>
            </a:p>
          </p:txBody>
        </p:sp>
        <p:sp>
          <p:nvSpPr>
            <p:cNvPr id="9" name="Rectangle 8">
              <a:extLst>
                <a:ext uri="{FF2B5EF4-FFF2-40B4-BE49-F238E27FC236}">
                  <a16:creationId xmlns:a16="http://schemas.microsoft.com/office/drawing/2014/main" id="{5C3F6397-4081-4CA3-B469-59793672A66E}"/>
                </a:ext>
              </a:extLst>
            </p:cNvPr>
            <p:cNvSpPr/>
            <p:nvPr/>
          </p:nvSpPr>
          <p:spPr>
            <a:xfrm>
              <a:off x="1649344" y="4324114"/>
              <a:ext cx="2414408" cy="1328410"/>
            </a:xfrm>
            <a:prstGeom prst="rect">
              <a:avLst/>
            </a:prstGeom>
            <a:solidFill>
              <a:srgbClr val="3C7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endParaRPr>
            </a:p>
          </p:txBody>
        </p:sp>
        <p:sp>
          <p:nvSpPr>
            <p:cNvPr id="10" name="Rectangle 9">
              <a:extLst>
                <a:ext uri="{FF2B5EF4-FFF2-40B4-BE49-F238E27FC236}">
                  <a16:creationId xmlns:a16="http://schemas.microsoft.com/office/drawing/2014/main" id="{634DD8B8-0C8E-4E05-8680-F196A37EE514}"/>
                </a:ext>
              </a:extLst>
            </p:cNvPr>
            <p:cNvSpPr/>
            <p:nvPr/>
          </p:nvSpPr>
          <p:spPr>
            <a:xfrm>
              <a:off x="1753202" y="4401547"/>
              <a:ext cx="1184182" cy="54778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Arial" pitchFamily="34" charset="0"/>
                </a:rPr>
                <a:t>Broadcast Process</a:t>
              </a:r>
            </a:p>
          </p:txBody>
        </p:sp>
        <p:sp>
          <p:nvSpPr>
            <p:cNvPr id="11" name="Rectangle 10">
              <a:extLst>
                <a:ext uri="{FF2B5EF4-FFF2-40B4-BE49-F238E27FC236}">
                  <a16:creationId xmlns:a16="http://schemas.microsoft.com/office/drawing/2014/main" id="{A1120AC0-E650-46DD-B7B0-02EF36BF2999}"/>
                </a:ext>
              </a:extLst>
            </p:cNvPr>
            <p:cNvSpPr/>
            <p:nvPr/>
          </p:nvSpPr>
          <p:spPr>
            <a:xfrm>
              <a:off x="1753202" y="4977838"/>
              <a:ext cx="1184182" cy="54778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Arial" pitchFamily="34" charset="0"/>
                </a:rPr>
                <a:t>LF, PS Gateways</a:t>
              </a:r>
            </a:p>
          </p:txBody>
        </p:sp>
        <p:sp>
          <p:nvSpPr>
            <p:cNvPr id="12" name="Rectangle 11">
              <a:extLst>
                <a:ext uri="{FF2B5EF4-FFF2-40B4-BE49-F238E27FC236}">
                  <a16:creationId xmlns:a16="http://schemas.microsoft.com/office/drawing/2014/main" id="{1239605F-904F-48D1-A699-A6022A35336F}"/>
                </a:ext>
              </a:extLst>
            </p:cNvPr>
            <p:cNvSpPr/>
            <p:nvPr/>
          </p:nvSpPr>
          <p:spPr>
            <a:xfrm>
              <a:off x="2996949" y="4401547"/>
              <a:ext cx="654213" cy="1155146"/>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itchFamily="34" charset="0"/>
                </a:rPr>
                <a:t>Matching Engine</a:t>
              </a:r>
            </a:p>
          </p:txBody>
        </p:sp>
        <p:sp>
          <p:nvSpPr>
            <p:cNvPr id="14" name="TextBox 13">
              <a:extLst>
                <a:ext uri="{FF2B5EF4-FFF2-40B4-BE49-F238E27FC236}">
                  <a16:creationId xmlns:a16="http://schemas.microsoft.com/office/drawing/2014/main" id="{C1ABEE02-9B35-472A-8382-D3132C039505}"/>
                </a:ext>
              </a:extLst>
            </p:cNvPr>
            <p:cNvSpPr txBox="1"/>
            <p:nvPr/>
          </p:nvSpPr>
          <p:spPr>
            <a:xfrm>
              <a:off x="1646558" y="3952411"/>
              <a:ext cx="2417923" cy="273257"/>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a:defRPr sz="1000">
                  <a:latin typeface="Arial"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b="1" dirty="0">
                  <a:solidFill>
                    <a:schemeClr val="tx1"/>
                  </a:solidFill>
                </a:rPr>
                <a:t>ET7CS instance</a:t>
              </a:r>
            </a:p>
          </p:txBody>
        </p:sp>
        <p:grpSp>
          <p:nvGrpSpPr>
            <p:cNvPr id="15" name="Group 14">
              <a:extLst>
                <a:ext uri="{FF2B5EF4-FFF2-40B4-BE49-F238E27FC236}">
                  <a16:creationId xmlns:a16="http://schemas.microsoft.com/office/drawing/2014/main" id="{D844771E-D7B0-49EA-B0AD-DC33A801B2AF}"/>
                </a:ext>
              </a:extLst>
            </p:cNvPr>
            <p:cNvGrpSpPr/>
            <p:nvPr/>
          </p:nvGrpSpPr>
          <p:grpSpPr>
            <a:xfrm>
              <a:off x="1549152" y="2413409"/>
              <a:ext cx="4162791" cy="365857"/>
              <a:chOff x="3374695" y="2427065"/>
              <a:chExt cx="3559505" cy="438105"/>
            </a:xfrm>
          </p:grpSpPr>
          <p:sp>
            <p:nvSpPr>
              <p:cNvPr id="16" name="Rectangle 15">
                <a:extLst>
                  <a:ext uri="{FF2B5EF4-FFF2-40B4-BE49-F238E27FC236}">
                    <a16:creationId xmlns:a16="http://schemas.microsoft.com/office/drawing/2014/main" id="{A9F05EC4-0DBB-4EED-AA5D-7715E77240E6}"/>
                  </a:ext>
                </a:extLst>
              </p:cNvPr>
              <p:cNvSpPr/>
              <p:nvPr/>
            </p:nvSpPr>
            <p:spPr bwMode="auto">
              <a:xfrm>
                <a:off x="3374695" y="2437575"/>
                <a:ext cx="762000" cy="165537"/>
              </a:xfrm>
              <a:prstGeom prst="rect">
                <a:avLst/>
              </a:prstGeom>
              <a:solidFill>
                <a:schemeClr val="bg1"/>
              </a:solidFill>
              <a:ln>
                <a:solidFill>
                  <a:schemeClr val="tx1"/>
                </a:solidFill>
              </a:ln>
              <a:effectLst/>
            </p:spPr>
            <p:txBody>
              <a:bodyPr vert="horz" wrap="square" lIns="90487" tIns="44450" rIns="90487" bIns="4445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000" b="0" i="0" u="none" strike="noStrike" cap="none" normalizeH="0" baseline="0" dirty="0" err="1">
                    <a:ln>
                      <a:noFill/>
                    </a:ln>
                    <a:solidFill>
                      <a:schemeClr val="tx1"/>
                    </a:solidFill>
                    <a:effectLst/>
                    <a:latin typeface="Arial" charset="0"/>
                  </a:rPr>
                  <a:t>Dev</a:t>
                </a:r>
                <a:endParaRPr kumimoji="0" lang="en-GB" sz="1000" b="0" i="0" u="none" strike="noStrike" cap="none" normalizeH="0" baseline="0" dirty="0">
                  <a:ln>
                    <a:noFill/>
                  </a:ln>
                  <a:solidFill>
                    <a:schemeClr val="tx1"/>
                  </a:solidFill>
                  <a:effectLst/>
                  <a:latin typeface="Arial" charset="0"/>
                </a:endParaRPr>
              </a:p>
            </p:txBody>
          </p:sp>
          <p:sp>
            <p:nvSpPr>
              <p:cNvPr id="17" name="Rectangle 16">
                <a:extLst>
                  <a:ext uri="{FF2B5EF4-FFF2-40B4-BE49-F238E27FC236}">
                    <a16:creationId xmlns:a16="http://schemas.microsoft.com/office/drawing/2014/main" id="{C5D423F0-5969-4402-9DA4-FDF39D5D66CA}"/>
                  </a:ext>
                </a:extLst>
              </p:cNvPr>
              <p:cNvSpPr/>
              <p:nvPr/>
            </p:nvSpPr>
            <p:spPr bwMode="auto">
              <a:xfrm>
                <a:off x="4279242" y="2437575"/>
                <a:ext cx="759483" cy="165537"/>
              </a:xfrm>
              <a:prstGeom prst="rect">
                <a:avLst/>
              </a:prstGeom>
              <a:solidFill>
                <a:schemeClr val="bg1"/>
              </a:solidFill>
              <a:ln>
                <a:solidFill>
                  <a:schemeClr val="tx1"/>
                </a:solidFill>
              </a:ln>
              <a:effectLst/>
            </p:spPr>
            <p:txBody>
              <a:bodyPr vert="horz" wrap="square" lIns="90487" tIns="44450" rIns="90487" bIns="4445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sz="1000" dirty="0">
                    <a:latin typeface="Arial" charset="0"/>
                  </a:rPr>
                  <a:t>Test</a:t>
                </a:r>
                <a:endParaRPr kumimoji="0" lang="en-GB" sz="1000" b="0" i="0" u="none" strike="noStrike" cap="none" normalizeH="0" baseline="0" dirty="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D5401050-2F04-430B-BEF7-67945C6445B1}"/>
                  </a:ext>
                </a:extLst>
              </p:cNvPr>
              <p:cNvSpPr/>
              <p:nvPr/>
            </p:nvSpPr>
            <p:spPr bwMode="auto">
              <a:xfrm>
                <a:off x="5172075" y="2437575"/>
                <a:ext cx="995634" cy="165537"/>
              </a:xfrm>
              <a:prstGeom prst="rect">
                <a:avLst/>
              </a:prstGeom>
              <a:solidFill>
                <a:schemeClr val="bg1"/>
              </a:solidFill>
              <a:ln>
                <a:solidFill>
                  <a:schemeClr val="tx1"/>
                </a:solidFill>
              </a:ln>
              <a:effectLst/>
            </p:spPr>
            <p:txBody>
              <a:bodyPr vert="horz" wrap="square" lIns="90487" tIns="44450" rIns="90487" bIns="4445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DE" sz="1000" dirty="0">
                    <a:latin typeface="Arial" charset="0"/>
                  </a:rPr>
                  <a:t>Acceptance</a:t>
                </a:r>
                <a:endParaRPr kumimoji="0" lang="en-GB" sz="1000" b="0" i="0" u="none" strike="noStrike" cap="none" normalizeH="0" baseline="0" dirty="0">
                  <a:ln>
                    <a:noFill/>
                  </a:ln>
                  <a:solidFill>
                    <a:schemeClr val="tx1"/>
                  </a:solidFill>
                  <a:effectLst/>
                  <a:latin typeface="Arial" charset="0"/>
                </a:endParaRPr>
              </a:p>
            </p:txBody>
          </p:sp>
          <p:sp>
            <p:nvSpPr>
              <p:cNvPr id="19" name="Rectangle 18">
                <a:extLst>
                  <a:ext uri="{FF2B5EF4-FFF2-40B4-BE49-F238E27FC236}">
                    <a16:creationId xmlns:a16="http://schemas.microsoft.com/office/drawing/2014/main" id="{C3D6FD3B-73AD-4F9E-A7D2-B843E30D65D5}"/>
                  </a:ext>
                </a:extLst>
              </p:cNvPr>
              <p:cNvSpPr/>
              <p:nvPr/>
            </p:nvSpPr>
            <p:spPr bwMode="auto">
              <a:xfrm>
                <a:off x="6256383" y="2427065"/>
                <a:ext cx="677817" cy="165537"/>
              </a:xfrm>
              <a:prstGeom prst="rect">
                <a:avLst/>
              </a:prstGeom>
              <a:solidFill>
                <a:schemeClr val="bg1"/>
              </a:solidFill>
              <a:ln>
                <a:solidFill>
                  <a:schemeClr val="tx1"/>
                </a:solidFill>
              </a:ln>
              <a:effectLst/>
            </p:spPr>
            <p:txBody>
              <a:bodyPr vert="horz" wrap="square" lIns="90487" tIns="44450" rIns="90487" bIns="4445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charset="0"/>
                  </a:rPr>
                  <a:t>Prod</a:t>
                </a:r>
              </a:p>
            </p:txBody>
          </p:sp>
          <p:cxnSp>
            <p:nvCxnSpPr>
              <p:cNvPr id="20" name="Straight Connector 19">
                <a:extLst>
                  <a:ext uri="{FF2B5EF4-FFF2-40B4-BE49-F238E27FC236}">
                    <a16:creationId xmlns:a16="http://schemas.microsoft.com/office/drawing/2014/main" id="{6B95D02E-F7BB-441F-BBE8-D802D375E798}"/>
                  </a:ext>
                </a:extLst>
              </p:cNvPr>
              <p:cNvCxnSpPr/>
              <p:nvPr/>
            </p:nvCxnSpPr>
            <p:spPr bwMode="auto">
              <a:xfrm flipH="1">
                <a:off x="3374695" y="2865170"/>
                <a:ext cx="3351736" cy="0"/>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a:extLst>
                  <a:ext uri="{FF2B5EF4-FFF2-40B4-BE49-F238E27FC236}">
                    <a16:creationId xmlns:a16="http://schemas.microsoft.com/office/drawing/2014/main" id="{0BEE856C-5DAB-4B10-8472-69595202B601}"/>
                  </a:ext>
                </a:extLst>
              </p:cNvPr>
              <p:cNvCxnSpPr>
                <a:stCxn id="16" idx="2"/>
              </p:cNvCxnSpPr>
              <p:nvPr/>
            </p:nvCxnSpPr>
            <p:spPr bwMode="auto">
              <a:xfrm>
                <a:off x="3755695" y="2603112"/>
                <a:ext cx="0" cy="262058"/>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a:extLst>
                  <a:ext uri="{FF2B5EF4-FFF2-40B4-BE49-F238E27FC236}">
                    <a16:creationId xmlns:a16="http://schemas.microsoft.com/office/drawing/2014/main" id="{90354012-718E-4E40-B550-0C2025E66EB0}"/>
                  </a:ext>
                </a:extLst>
              </p:cNvPr>
              <p:cNvCxnSpPr>
                <a:stCxn id="17" idx="2"/>
              </p:cNvCxnSpPr>
              <p:nvPr/>
            </p:nvCxnSpPr>
            <p:spPr bwMode="auto">
              <a:xfrm>
                <a:off x="4658984" y="2603112"/>
                <a:ext cx="0" cy="262058"/>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a:extLst>
                  <a:ext uri="{FF2B5EF4-FFF2-40B4-BE49-F238E27FC236}">
                    <a16:creationId xmlns:a16="http://schemas.microsoft.com/office/drawing/2014/main" id="{0757632B-15E2-4E2A-81FD-4A6F86543E8E}"/>
                  </a:ext>
                </a:extLst>
              </p:cNvPr>
              <p:cNvCxnSpPr>
                <a:stCxn id="18" idx="2"/>
              </p:cNvCxnSpPr>
              <p:nvPr/>
            </p:nvCxnSpPr>
            <p:spPr bwMode="auto">
              <a:xfrm>
                <a:off x="5669892" y="2603112"/>
                <a:ext cx="0" cy="262058"/>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 name="Straight Connector 23">
              <a:extLst>
                <a:ext uri="{FF2B5EF4-FFF2-40B4-BE49-F238E27FC236}">
                  <a16:creationId xmlns:a16="http://schemas.microsoft.com/office/drawing/2014/main" id="{45290EB9-44BB-421E-BD1F-6AA45809EA2F}"/>
                </a:ext>
              </a:extLst>
            </p:cNvPr>
            <p:cNvCxnSpPr/>
            <p:nvPr/>
          </p:nvCxnSpPr>
          <p:spPr bwMode="auto">
            <a:xfrm>
              <a:off x="4927492" y="2781204"/>
              <a:ext cx="5924" cy="1089972"/>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Group 24">
              <a:extLst>
                <a:ext uri="{FF2B5EF4-FFF2-40B4-BE49-F238E27FC236}">
                  <a16:creationId xmlns:a16="http://schemas.microsoft.com/office/drawing/2014/main" id="{8B094192-070E-43AE-899A-E5B39F2201A1}"/>
                </a:ext>
              </a:extLst>
            </p:cNvPr>
            <p:cNvGrpSpPr/>
            <p:nvPr/>
          </p:nvGrpSpPr>
          <p:grpSpPr>
            <a:xfrm>
              <a:off x="5740164" y="3311733"/>
              <a:ext cx="152412" cy="2433928"/>
              <a:chOff x="6429152" y="2005347"/>
              <a:chExt cx="100253" cy="2566653"/>
            </a:xfrm>
          </p:grpSpPr>
          <p:cxnSp>
            <p:nvCxnSpPr>
              <p:cNvPr id="26" name="Straight Connector 25">
                <a:extLst>
                  <a:ext uri="{FF2B5EF4-FFF2-40B4-BE49-F238E27FC236}">
                    <a16:creationId xmlns:a16="http://schemas.microsoft.com/office/drawing/2014/main" id="{902E5AFB-B172-4A3D-9073-1D05FFBC6086}"/>
                  </a:ext>
                </a:extLst>
              </p:cNvPr>
              <p:cNvCxnSpPr/>
              <p:nvPr/>
            </p:nvCxnSpPr>
            <p:spPr bwMode="auto">
              <a:xfrm>
                <a:off x="6529405" y="2005347"/>
                <a:ext cx="0" cy="2566653"/>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a:extLst>
                  <a:ext uri="{FF2B5EF4-FFF2-40B4-BE49-F238E27FC236}">
                    <a16:creationId xmlns:a16="http://schemas.microsoft.com/office/drawing/2014/main" id="{CBD0D1B8-E1CB-43BC-93F7-7225D4B570B8}"/>
                  </a:ext>
                </a:extLst>
              </p:cNvPr>
              <p:cNvCxnSpPr/>
              <p:nvPr/>
            </p:nvCxnSpPr>
            <p:spPr bwMode="auto">
              <a:xfrm>
                <a:off x="6429152" y="4572000"/>
                <a:ext cx="100246" cy="0"/>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a:extLst>
                  <a:ext uri="{FF2B5EF4-FFF2-40B4-BE49-F238E27FC236}">
                    <a16:creationId xmlns:a16="http://schemas.microsoft.com/office/drawing/2014/main" id="{70C08ED2-9F0F-445B-9A6D-A4F71C95A43E}"/>
                  </a:ext>
                </a:extLst>
              </p:cNvPr>
              <p:cNvCxnSpPr/>
              <p:nvPr/>
            </p:nvCxnSpPr>
            <p:spPr bwMode="auto">
              <a:xfrm>
                <a:off x="6429159" y="2005347"/>
                <a:ext cx="100246" cy="0"/>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 name="Group 28">
              <a:extLst>
                <a:ext uri="{FF2B5EF4-FFF2-40B4-BE49-F238E27FC236}">
                  <a16:creationId xmlns:a16="http://schemas.microsoft.com/office/drawing/2014/main" id="{0503A029-301F-4CFC-8DB9-C896F65F4C15}"/>
                </a:ext>
              </a:extLst>
            </p:cNvPr>
            <p:cNvGrpSpPr/>
            <p:nvPr/>
          </p:nvGrpSpPr>
          <p:grpSpPr>
            <a:xfrm>
              <a:off x="5749677" y="2353317"/>
              <a:ext cx="134155" cy="803089"/>
              <a:chOff x="6429159" y="2005347"/>
              <a:chExt cx="100246" cy="2566653"/>
            </a:xfrm>
          </p:grpSpPr>
          <p:cxnSp>
            <p:nvCxnSpPr>
              <p:cNvPr id="30" name="Straight Connector 29">
                <a:extLst>
                  <a:ext uri="{FF2B5EF4-FFF2-40B4-BE49-F238E27FC236}">
                    <a16:creationId xmlns:a16="http://schemas.microsoft.com/office/drawing/2014/main" id="{D12155C4-694D-469A-A343-CC34CDE1D76F}"/>
                  </a:ext>
                </a:extLst>
              </p:cNvPr>
              <p:cNvCxnSpPr/>
              <p:nvPr/>
            </p:nvCxnSpPr>
            <p:spPr bwMode="auto">
              <a:xfrm>
                <a:off x="6529405" y="2005347"/>
                <a:ext cx="0" cy="2566653"/>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a16="http://schemas.microsoft.com/office/drawing/2014/main" id="{03723AD6-A066-46CF-B75B-0C59D391AF61}"/>
                  </a:ext>
                </a:extLst>
              </p:cNvPr>
              <p:cNvCxnSpPr/>
              <p:nvPr/>
            </p:nvCxnSpPr>
            <p:spPr bwMode="auto">
              <a:xfrm>
                <a:off x="6429159" y="4572000"/>
                <a:ext cx="100246" cy="0"/>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a:extLst>
                  <a:ext uri="{FF2B5EF4-FFF2-40B4-BE49-F238E27FC236}">
                    <a16:creationId xmlns:a16="http://schemas.microsoft.com/office/drawing/2014/main" id="{ABEA1341-8AB1-40E2-A1B0-25FF7BACB9C5}"/>
                  </a:ext>
                </a:extLst>
              </p:cNvPr>
              <p:cNvCxnSpPr/>
              <p:nvPr/>
            </p:nvCxnSpPr>
            <p:spPr bwMode="auto">
              <a:xfrm>
                <a:off x="6429159" y="2005347"/>
                <a:ext cx="100246" cy="0"/>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3" name="TextBox 32">
              <a:extLst>
                <a:ext uri="{FF2B5EF4-FFF2-40B4-BE49-F238E27FC236}">
                  <a16:creationId xmlns:a16="http://schemas.microsoft.com/office/drawing/2014/main" id="{141DFA21-6862-4B7B-861B-A51C9D671DF3}"/>
                </a:ext>
              </a:extLst>
            </p:cNvPr>
            <p:cNvSpPr txBox="1"/>
            <p:nvPr/>
          </p:nvSpPr>
          <p:spPr>
            <a:xfrm rot="16200000">
              <a:off x="5565523" y="2565464"/>
              <a:ext cx="1106792" cy="420760"/>
            </a:xfrm>
            <a:prstGeom prst="rect">
              <a:avLst/>
            </a:prstGeom>
            <a:noFill/>
          </p:spPr>
          <p:txBody>
            <a:bodyPr wrap="square" rtlCol="0">
              <a:spAutoFit/>
            </a:bodyPr>
            <a:lstStyle/>
            <a:p>
              <a:pPr algn="ctr"/>
              <a:r>
                <a:rPr lang="en-US" sz="1200" dirty="0">
                  <a:latin typeface="Arial" pitchFamily="34" charset="0"/>
                </a:rPr>
                <a:t>Member environment </a:t>
              </a:r>
            </a:p>
          </p:txBody>
        </p:sp>
        <p:sp>
          <p:nvSpPr>
            <p:cNvPr id="34" name="TextBox 33">
              <a:extLst>
                <a:ext uri="{FF2B5EF4-FFF2-40B4-BE49-F238E27FC236}">
                  <a16:creationId xmlns:a16="http://schemas.microsoft.com/office/drawing/2014/main" id="{54DB5E9B-7457-46B1-902E-8B8B9157F01C}"/>
                </a:ext>
              </a:extLst>
            </p:cNvPr>
            <p:cNvSpPr txBox="1"/>
            <p:nvPr/>
          </p:nvSpPr>
          <p:spPr>
            <a:xfrm rot="16200000">
              <a:off x="5575763" y="4036886"/>
              <a:ext cx="1547977" cy="833754"/>
            </a:xfrm>
            <a:prstGeom prst="rect">
              <a:avLst/>
            </a:prstGeom>
            <a:noFill/>
          </p:spPr>
          <p:txBody>
            <a:bodyPr wrap="square" rtlCol="0">
              <a:spAutoFit/>
            </a:bodyPr>
            <a:lstStyle/>
            <a:p>
              <a:r>
                <a:rPr lang="en-US" sz="1200" dirty="0">
                  <a:latin typeface="Arial" pitchFamily="34" charset="0"/>
                </a:rPr>
                <a:t>Deutsche </a:t>
              </a:r>
              <a:r>
                <a:rPr lang="en-US" sz="1400" dirty="0" err="1">
                  <a:latin typeface="Arial" pitchFamily="34" charset="0"/>
                </a:rPr>
                <a:t>Börse</a:t>
              </a:r>
              <a:r>
                <a:rPr lang="en-US" sz="1400" dirty="0">
                  <a:latin typeface="Arial" pitchFamily="34" charset="0"/>
                </a:rPr>
                <a:t> environment</a:t>
              </a:r>
              <a:r>
                <a:rPr lang="en-US" sz="1200" dirty="0">
                  <a:latin typeface="Arial" pitchFamily="34" charset="0"/>
                </a:rPr>
                <a:t> </a:t>
              </a:r>
            </a:p>
            <a:p>
              <a:pPr algn="ctr"/>
              <a:endParaRPr lang="en-US" sz="1200" dirty="0">
                <a:latin typeface="Arial" pitchFamily="34" charset="0"/>
              </a:endParaRPr>
            </a:p>
            <a:p>
              <a:pPr algn="ctr"/>
              <a:endParaRPr lang="en-US" sz="1200" dirty="0">
                <a:latin typeface="Arial" pitchFamily="34" charset="0"/>
              </a:endParaRPr>
            </a:p>
          </p:txBody>
        </p:sp>
        <p:cxnSp>
          <p:nvCxnSpPr>
            <p:cNvPr id="35" name="Straight Connector 34">
              <a:extLst>
                <a:ext uri="{FF2B5EF4-FFF2-40B4-BE49-F238E27FC236}">
                  <a16:creationId xmlns:a16="http://schemas.microsoft.com/office/drawing/2014/main" id="{A1389F14-544B-4C03-8C5E-AA61A406E4BB}"/>
                </a:ext>
              </a:extLst>
            </p:cNvPr>
            <p:cNvCxnSpPr/>
            <p:nvPr/>
          </p:nvCxnSpPr>
          <p:spPr bwMode="auto">
            <a:xfrm>
              <a:off x="4258757" y="4936580"/>
              <a:ext cx="1405195" cy="1"/>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2E65ED2A-552C-437C-ACEC-AF07D6C8A031}"/>
                </a:ext>
              </a:extLst>
            </p:cNvPr>
            <p:cNvCxnSpPr/>
            <p:nvPr/>
          </p:nvCxnSpPr>
          <p:spPr bwMode="auto">
            <a:xfrm>
              <a:off x="4255755" y="3871176"/>
              <a:ext cx="1408197" cy="7376"/>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Connector 36">
              <a:extLst>
                <a:ext uri="{FF2B5EF4-FFF2-40B4-BE49-F238E27FC236}">
                  <a16:creationId xmlns:a16="http://schemas.microsoft.com/office/drawing/2014/main" id="{B93B9052-0D93-48C7-9063-664C8F7D1EE3}"/>
                </a:ext>
              </a:extLst>
            </p:cNvPr>
            <p:cNvCxnSpPr/>
            <p:nvPr/>
          </p:nvCxnSpPr>
          <p:spPr bwMode="auto">
            <a:xfrm>
              <a:off x="5054352" y="3878006"/>
              <a:ext cx="0" cy="1058575"/>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Group 38">
              <a:extLst>
                <a:ext uri="{FF2B5EF4-FFF2-40B4-BE49-F238E27FC236}">
                  <a16:creationId xmlns:a16="http://schemas.microsoft.com/office/drawing/2014/main" id="{80C3524B-3503-477D-BE22-45EB8038D173}"/>
                </a:ext>
              </a:extLst>
            </p:cNvPr>
            <p:cNvGrpSpPr/>
            <p:nvPr/>
          </p:nvGrpSpPr>
          <p:grpSpPr>
            <a:xfrm>
              <a:off x="4832251" y="3528877"/>
              <a:ext cx="199826" cy="229059"/>
              <a:chOff x="6019800" y="1468754"/>
              <a:chExt cx="266700" cy="278487"/>
            </a:xfrm>
            <a:solidFill>
              <a:srgbClr val="00CE7D"/>
            </a:solidFill>
          </p:grpSpPr>
          <p:sp>
            <p:nvSpPr>
              <p:cNvPr id="40" name="Oval 39">
                <a:extLst>
                  <a:ext uri="{FF2B5EF4-FFF2-40B4-BE49-F238E27FC236}">
                    <a16:creationId xmlns:a16="http://schemas.microsoft.com/office/drawing/2014/main" id="{192F3D35-BEE9-4986-A105-C1B542FFC919}"/>
                  </a:ext>
                </a:extLst>
              </p:cNvPr>
              <p:cNvSpPr/>
              <p:nvPr/>
            </p:nvSpPr>
            <p:spPr bwMode="auto">
              <a:xfrm>
                <a:off x="6019800" y="1468754"/>
                <a:ext cx="266700" cy="278487"/>
              </a:xfrm>
              <a:prstGeom prst="ellipse">
                <a:avLst/>
              </a:prstGeom>
              <a:grpFill/>
              <a:ln>
                <a:solidFill>
                  <a:schemeClr val="bg1"/>
                </a:solidFill>
              </a:ln>
              <a:effectLst/>
            </p:spPr>
            <p:txBody>
              <a:bodyPr vert="horz" wrap="square" lIns="90487" tIns="44450" rIns="90487" bIns="4445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050" b="0" i="0" u="none" strike="noStrike" cap="none" normalizeH="0" baseline="0" dirty="0">
                  <a:ln>
                    <a:noFill/>
                  </a:ln>
                  <a:solidFill>
                    <a:schemeClr val="accent4"/>
                  </a:solidFill>
                  <a:effectLst/>
                  <a:latin typeface="Arial" charset="0"/>
                </a:endParaRPr>
              </a:p>
            </p:txBody>
          </p:sp>
          <p:cxnSp>
            <p:nvCxnSpPr>
              <p:cNvPr id="41" name="Straight Connector 40">
                <a:extLst>
                  <a:ext uri="{FF2B5EF4-FFF2-40B4-BE49-F238E27FC236}">
                    <a16:creationId xmlns:a16="http://schemas.microsoft.com/office/drawing/2014/main" id="{5DE61F27-82D5-4F5A-895F-1931AE67072A}"/>
                  </a:ext>
                </a:extLst>
              </p:cNvPr>
              <p:cNvCxnSpPr>
                <a:stCxn id="40" idx="1"/>
                <a:endCxn id="40" idx="5"/>
              </p:cNvCxnSpPr>
              <p:nvPr/>
            </p:nvCxnSpPr>
            <p:spPr bwMode="auto">
              <a:xfrm>
                <a:off x="6058858" y="1509537"/>
                <a:ext cx="188585" cy="196921"/>
              </a:xfrm>
              <a:prstGeom prst="line">
                <a:avLst/>
              </a:prstGeom>
              <a:grpFill/>
              <a:ln w="63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FFBAD4BA-58CD-4715-8762-F6A4E104051B}"/>
                  </a:ext>
                </a:extLst>
              </p:cNvPr>
              <p:cNvCxnSpPr/>
              <p:nvPr/>
            </p:nvCxnSpPr>
            <p:spPr bwMode="auto">
              <a:xfrm flipV="1">
                <a:off x="6062035" y="1508670"/>
                <a:ext cx="188585" cy="196921"/>
              </a:xfrm>
              <a:prstGeom prst="line">
                <a:avLst/>
              </a:prstGeom>
              <a:grpFill/>
              <a:ln w="63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3" name="Straight Connector 42">
              <a:extLst>
                <a:ext uri="{FF2B5EF4-FFF2-40B4-BE49-F238E27FC236}">
                  <a16:creationId xmlns:a16="http://schemas.microsoft.com/office/drawing/2014/main" id="{692DDDD7-8E01-4DD7-960F-5395D0FA3399}"/>
                </a:ext>
              </a:extLst>
            </p:cNvPr>
            <p:cNvCxnSpPr/>
            <p:nvPr/>
          </p:nvCxnSpPr>
          <p:spPr bwMode="auto">
            <a:xfrm>
              <a:off x="4847639" y="3878551"/>
              <a:ext cx="5592" cy="1058029"/>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Connector 43">
              <a:extLst>
                <a:ext uri="{FF2B5EF4-FFF2-40B4-BE49-F238E27FC236}">
                  <a16:creationId xmlns:a16="http://schemas.microsoft.com/office/drawing/2014/main" id="{8BD37A71-714D-419A-8F3F-F3E6F9E78A2D}"/>
                </a:ext>
              </a:extLst>
            </p:cNvPr>
            <p:cNvCxnSpPr/>
            <p:nvPr/>
          </p:nvCxnSpPr>
          <p:spPr bwMode="auto">
            <a:xfrm>
              <a:off x="4458414" y="3878551"/>
              <a:ext cx="3502" cy="1058029"/>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a:extLst>
                <a:ext uri="{FF2B5EF4-FFF2-40B4-BE49-F238E27FC236}">
                  <a16:creationId xmlns:a16="http://schemas.microsoft.com/office/drawing/2014/main" id="{F49484E2-0201-42C6-B6C7-F3B9D69CF674}"/>
                </a:ext>
              </a:extLst>
            </p:cNvPr>
            <p:cNvSpPr txBox="1"/>
            <p:nvPr/>
          </p:nvSpPr>
          <p:spPr>
            <a:xfrm>
              <a:off x="4275164" y="4107490"/>
              <a:ext cx="533831" cy="240052"/>
            </a:xfrm>
            <a:prstGeom prst="rect">
              <a:avLst/>
            </a:prstGeom>
            <a:solidFill>
              <a:srgbClr val="00CE7D"/>
            </a:solidFill>
            <a:ln>
              <a:solidFill>
                <a:schemeClr val="tx2">
                  <a:lumMod val="75000"/>
                </a:schemeClr>
              </a:solidFill>
            </a:ln>
          </p:spPr>
          <p:txBody>
            <a:bodyPr wrap="square" rtlCol="0">
              <a:spAutoFit/>
            </a:bodyPr>
            <a:lstStyle/>
            <a:p>
              <a:pPr algn="ctr"/>
              <a:r>
                <a:rPr lang="en-US" sz="1100" b="1" dirty="0">
                  <a:solidFill>
                    <a:schemeClr val="bg1"/>
                  </a:solidFill>
                  <a:latin typeface="Arial" pitchFamily="34" charset="0"/>
                </a:rPr>
                <a:t>FIX LF</a:t>
              </a:r>
            </a:p>
          </p:txBody>
        </p:sp>
        <p:sp>
          <p:nvSpPr>
            <p:cNvPr id="46" name="TextBox 45">
              <a:extLst>
                <a:ext uri="{FF2B5EF4-FFF2-40B4-BE49-F238E27FC236}">
                  <a16:creationId xmlns:a16="http://schemas.microsoft.com/office/drawing/2014/main" id="{D5CC51C2-A1E3-4839-8781-1E61C38D01A8}"/>
                </a:ext>
              </a:extLst>
            </p:cNvPr>
            <p:cNvSpPr txBox="1"/>
            <p:nvPr/>
          </p:nvSpPr>
          <p:spPr>
            <a:xfrm>
              <a:off x="4511824" y="4564662"/>
              <a:ext cx="438214" cy="241020"/>
            </a:xfrm>
            <a:prstGeom prst="rect">
              <a:avLst/>
            </a:prstGeom>
            <a:solidFill>
              <a:srgbClr val="00CE7D"/>
            </a:solidFill>
            <a:ln>
              <a:solidFill>
                <a:schemeClr val="tx2">
                  <a:lumMod val="75000"/>
                </a:schemeClr>
              </a:solidFill>
            </a:ln>
          </p:spPr>
          <p:txBody>
            <a:bodyPr wrap="square" rtlCol="0">
              <a:spAutoFit/>
            </a:bodyPr>
            <a:lstStyle/>
            <a:p>
              <a:pPr algn="ctr"/>
              <a:r>
                <a:rPr lang="en-US" sz="1100" b="1" dirty="0">
                  <a:solidFill>
                    <a:schemeClr val="bg1"/>
                  </a:solidFill>
                  <a:latin typeface="Arial" pitchFamily="34" charset="0"/>
                </a:rPr>
                <a:t>ETI</a:t>
              </a:r>
              <a:endParaRPr lang="en-GB" sz="1100" b="1" dirty="0">
                <a:solidFill>
                  <a:schemeClr val="bg1"/>
                </a:solidFill>
                <a:latin typeface="Arial" pitchFamily="34" charset="0"/>
              </a:endParaRPr>
            </a:p>
          </p:txBody>
        </p:sp>
        <p:sp>
          <p:nvSpPr>
            <p:cNvPr id="47" name="TextBox 46">
              <a:extLst>
                <a:ext uri="{FF2B5EF4-FFF2-40B4-BE49-F238E27FC236}">
                  <a16:creationId xmlns:a16="http://schemas.microsoft.com/office/drawing/2014/main" id="{B99EAD20-778B-43CF-A329-44337C50F145}"/>
                </a:ext>
              </a:extLst>
            </p:cNvPr>
            <p:cNvSpPr txBox="1"/>
            <p:nvPr/>
          </p:nvSpPr>
          <p:spPr>
            <a:xfrm>
              <a:off x="4963800" y="4107490"/>
              <a:ext cx="385786" cy="240052"/>
            </a:xfrm>
            <a:prstGeom prst="rect">
              <a:avLst/>
            </a:prstGeom>
            <a:solidFill>
              <a:srgbClr val="00CE7D"/>
            </a:solidFill>
            <a:ln>
              <a:solidFill>
                <a:schemeClr val="tx2">
                  <a:lumMod val="75000"/>
                </a:schemeClr>
              </a:solidFill>
            </a:ln>
          </p:spPr>
          <p:txBody>
            <a:bodyPr wrap="none" rtlCol="0">
              <a:spAutoFit/>
            </a:bodyPr>
            <a:lstStyle/>
            <a:p>
              <a:pPr algn="ctr"/>
              <a:r>
                <a:rPr lang="en-US" sz="1100" b="1" dirty="0">
                  <a:solidFill>
                    <a:schemeClr val="bg1"/>
                  </a:solidFill>
                  <a:latin typeface="Arial" pitchFamily="34" charset="0"/>
                </a:rPr>
                <a:t>MDI</a:t>
              </a:r>
            </a:p>
          </p:txBody>
        </p:sp>
        <p:cxnSp>
          <p:nvCxnSpPr>
            <p:cNvPr id="48" name="Straight Connector 47">
              <a:extLst>
                <a:ext uri="{FF2B5EF4-FFF2-40B4-BE49-F238E27FC236}">
                  <a16:creationId xmlns:a16="http://schemas.microsoft.com/office/drawing/2014/main" id="{CEAB6376-B534-4D27-9C94-A618BA013024}"/>
                </a:ext>
              </a:extLst>
            </p:cNvPr>
            <p:cNvCxnSpPr/>
            <p:nvPr/>
          </p:nvCxnSpPr>
          <p:spPr bwMode="auto">
            <a:xfrm>
              <a:off x="4560724" y="4936580"/>
              <a:ext cx="3502" cy="327243"/>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a:extLst>
                <a:ext uri="{FF2B5EF4-FFF2-40B4-BE49-F238E27FC236}">
                  <a16:creationId xmlns:a16="http://schemas.microsoft.com/office/drawing/2014/main" id="{E455549D-1EC2-42F5-B440-96D5941C13EA}"/>
                </a:ext>
              </a:extLst>
            </p:cNvPr>
            <p:cNvCxnSpPr/>
            <p:nvPr/>
          </p:nvCxnSpPr>
          <p:spPr bwMode="auto">
            <a:xfrm>
              <a:off x="5300139" y="4936581"/>
              <a:ext cx="0" cy="376646"/>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Box 49">
              <a:extLst>
                <a:ext uri="{FF2B5EF4-FFF2-40B4-BE49-F238E27FC236}">
                  <a16:creationId xmlns:a16="http://schemas.microsoft.com/office/drawing/2014/main" id="{7132B1AF-EB2D-4637-AA89-E6684771713D}"/>
                </a:ext>
              </a:extLst>
            </p:cNvPr>
            <p:cNvSpPr txBox="1"/>
            <p:nvPr/>
          </p:nvSpPr>
          <p:spPr>
            <a:xfrm>
              <a:off x="4292352" y="5107781"/>
              <a:ext cx="656018" cy="483285"/>
            </a:xfrm>
            <a:prstGeom prst="rect">
              <a:avLst/>
            </a:prstGeom>
            <a:solidFill>
              <a:srgbClr val="00CE7D"/>
            </a:solidFill>
            <a:ln>
              <a:solidFill>
                <a:schemeClr val="tx2">
                  <a:lumMod val="75000"/>
                </a:schemeClr>
              </a:solidFill>
            </a:ln>
          </p:spPr>
          <p:txBody>
            <a:bodyPr wrap="none" rtlCol="0" anchor="ctr" anchorCtr="0">
              <a:noAutofit/>
            </a:bodyPr>
            <a:lstStyle>
              <a:defPPr>
                <a:defRPr lang="en-GB"/>
              </a:defPPr>
            </a:lstStyle>
            <a:p>
              <a:pPr algn="ctr"/>
              <a:r>
                <a:rPr lang="en-US" sz="1100" b="1" dirty="0">
                  <a:solidFill>
                    <a:schemeClr val="bg1"/>
                  </a:solidFill>
                  <a:latin typeface="Arial" pitchFamily="34" charset="0"/>
                </a:rPr>
                <a:t>T7</a:t>
              </a:r>
            </a:p>
            <a:p>
              <a:pPr algn="ctr"/>
              <a:r>
                <a:rPr lang="en-US" sz="1100" b="1" dirty="0">
                  <a:solidFill>
                    <a:schemeClr val="bg1"/>
                  </a:solidFill>
                  <a:latin typeface="Arial" pitchFamily="34" charset="0"/>
                </a:rPr>
                <a:t>SIMU</a:t>
              </a:r>
              <a:endParaRPr lang="en-GB" sz="1100" b="1" dirty="0">
                <a:solidFill>
                  <a:schemeClr val="bg1"/>
                </a:solidFill>
                <a:latin typeface="Arial" pitchFamily="34" charset="0"/>
              </a:endParaRPr>
            </a:p>
          </p:txBody>
        </p:sp>
        <p:sp>
          <p:nvSpPr>
            <p:cNvPr id="51" name="TextBox 50">
              <a:extLst>
                <a:ext uri="{FF2B5EF4-FFF2-40B4-BE49-F238E27FC236}">
                  <a16:creationId xmlns:a16="http://schemas.microsoft.com/office/drawing/2014/main" id="{70E693E3-5C33-4DC8-92AE-A3A6231FF825}"/>
                </a:ext>
              </a:extLst>
            </p:cNvPr>
            <p:cNvSpPr txBox="1"/>
            <p:nvPr/>
          </p:nvSpPr>
          <p:spPr>
            <a:xfrm>
              <a:off x="5007934" y="5107781"/>
              <a:ext cx="656018" cy="483285"/>
            </a:xfrm>
            <a:prstGeom prst="rect">
              <a:avLst/>
            </a:prstGeom>
            <a:solidFill>
              <a:srgbClr val="00CE7D"/>
            </a:solidFill>
            <a:ln>
              <a:solidFill>
                <a:schemeClr val="tx2">
                  <a:lumMod val="75000"/>
                </a:schemeClr>
              </a:solidFill>
            </a:ln>
          </p:spPr>
          <p:txBody>
            <a:bodyPr wrap="none" rtlCol="0" anchor="ctr" anchorCtr="0">
              <a:noAutofit/>
            </a:bodyPr>
            <a:lstStyle>
              <a:defPPr>
                <a:defRPr lang="en-GB"/>
              </a:defPPr>
            </a:lstStyle>
            <a:p>
              <a:pPr algn="ctr"/>
              <a:r>
                <a:rPr lang="en-US" sz="1100" b="1" dirty="0">
                  <a:solidFill>
                    <a:schemeClr val="bg1"/>
                  </a:solidFill>
                  <a:latin typeface="Arial" pitchFamily="34" charset="0"/>
                </a:rPr>
                <a:t>T7</a:t>
              </a:r>
            </a:p>
            <a:p>
              <a:pPr algn="ctr"/>
              <a:r>
                <a:rPr lang="en-US" sz="1100" b="1" dirty="0">
                  <a:solidFill>
                    <a:schemeClr val="bg1"/>
                  </a:solidFill>
                  <a:latin typeface="Arial" pitchFamily="34" charset="0"/>
                </a:rPr>
                <a:t>PROD</a:t>
              </a:r>
              <a:endParaRPr lang="en-GB" sz="1100" b="1" dirty="0">
                <a:solidFill>
                  <a:schemeClr val="bg1"/>
                </a:solidFill>
                <a:latin typeface="Arial" pitchFamily="34" charset="0"/>
              </a:endParaRPr>
            </a:p>
          </p:txBody>
        </p:sp>
        <p:sp>
          <p:nvSpPr>
            <p:cNvPr id="52" name="Content Placeholder 2">
              <a:extLst>
                <a:ext uri="{FF2B5EF4-FFF2-40B4-BE49-F238E27FC236}">
                  <a16:creationId xmlns:a16="http://schemas.microsoft.com/office/drawing/2014/main" id="{87A73012-AADC-4CEA-96F1-B4CB3F1D5814}"/>
                </a:ext>
              </a:extLst>
            </p:cNvPr>
            <p:cNvSpPr txBox="1">
              <a:spLocks/>
            </p:cNvSpPr>
            <p:nvPr/>
          </p:nvSpPr>
          <p:spPr bwMode="gray">
            <a:xfrm>
              <a:off x="6495802" y="2309316"/>
              <a:ext cx="3559540" cy="3639964"/>
            </a:xfrm>
            <a:prstGeom prst="rect">
              <a:avLst/>
            </a:prstGeom>
          </p:spPr>
          <p:txBody>
            <a:bodyPr vert="horz" lIns="91440" tIns="45720" rIns="91440" bIns="45720" rtlCol="0">
              <a:no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3363" indent="-233363">
                <a:buFont typeface="Wingdings" pitchFamily="2" charset="2"/>
                <a:buChar char="§"/>
                <a:defRPr/>
              </a:pPr>
              <a:r>
                <a:rPr lang="en-US" sz="1400" dirty="0"/>
                <a:t>Increased access to simulation</a:t>
              </a:r>
            </a:p>
            <a:p>
              <a:pPr marL="233363" indent="-233363">
                <a:buFont typeface="Wingdings" pitchFamily="2" charset="2"/>
                <a:buChar char="§"/>
                <a:defRPr/>
              </a:pPr>
              <a:r>
                <a:rPr lang="en-US" sz="1400" dirty="0">
                  <a:solidFill>
                    <a:srgbClr val="201751"/>
                  </a:solidFill>
                </a:rPr>
                <a:t>Makes</a:t>
              </a:r>
              <a:r>
                <a:rPr lang="en-US" sz="1400" dirty="0"/>
                <a:t> for faster development during release changes</a:t>
              </a:r>
            </a:p>
            <a:p>
              <a:pPr marL="233363" indent="-233363">
                <a:buFont typeface="Wingdings" pitchFamily="2" charset="2"/>
                <a:buChar char="§"/>
                <a:defRPr/>
              </a:pPr>
              <a:r>
                <a:rPr lang="en-US" sz="1400" dirty="0"/>
                <a:t>Private access to a fully functional T7 simulation environment</a:t>
              </a:r>
            </a:p>
            <a:p>
              <a:pPr marL="233363" indent="-233363">
                <a:buFont typeface="Wingdings" pitchFamily="2" charset="2"/>
                <a:buChar char="§"/>
                <a:defRPr/>
              </a:pPr>
              <a:r>
                <a:rPr lang="en-US" sz="1400" dirty="0"/>
                <a:t>Full market control to provide reliable regression and automated testing</a:t>
              </a:r>
            </a:p>
            <a:p>
              <a:pPr marL="233363" indent="-233363">
                <a:buFont typeface="Wingdings" pitchFamily="2" charset="2"/>
                <a:buChar char="§"/>
                <a:defRPr/>
              </a:pPr>
              <a:r>
                <a:rPr lang="en-US" sz="1400" dirty="0"/>
                <a:t>Allows you to develop and test according to your own schedule</a:t>
              </a:r>
            </a:p>
            <a:p>
              <a:pPr marL="233363" indent="-233363">
                <a:buFont typeface="Wingdings" pitchFamily="2" charset="2"/>
                <a:buChar char="§"/>
                <a:defRPr/>
              </a:pPr>
              <a:r>
                <a:rPr lang="en-US" sz="1400" dirty="0"/>
                <a:t>Multiple simulation environments; access pre-release simulation or production simulation on-demand</a:t>
              </a:r>
            </a:p>
            <a:p>
              <a:pPr marL="233363" indent="-233363">
                <a:buFont typeface="Wingdings" pitchFamily="2" charset="2"/>
                <a:buChar char="§"/>
                <a:defRPr/>
              </a:pPr>
              <a:r>
                <a:rPr lang="en-US" sz="1400" dirty="0"/>
                <a:t>Access T7 simulation when and where you like</a:t>
              </a:r>
            </a:p>
            <a:p>
              <a:pPr marL="233363" indent="-233363">
                <a:buFont typeface="Wingdings" pitchFamily="2" charset="2"/>
                <a:buChar char="§"/>
                <a:defRPr/>
              </a:pPr>
              <a:r>
                <a:rPr lang="en-US" sz="1400" dirty="0"/>
                <a:t>No need to maintain dedicated infrastructure</a:t>
              </a:r>
            </a:p>
          </p:txBody>
        </p:sp>
        <p:sp>
          <p:nvSpPr>
            <p:cNvPr id="53" name="Rectangle 6">
              <a:extLst>
                <a:ext uri="{FF2B5EF4-FFF2-40B4-BE49-F238E27FC236}">
                  <a16:creationId xmlns:a16="http://schemas.microsoft.com/office/drawing/2014/main" id="{1DAD9186-A745-4A30-8A39-B12C8D9C7D05}"/>
                </a:ext>
              </a:extLst>
            </p:cNvPr>
            <p:cNvSpPr>
              <a:spLocks noChangeArrowheads="1"/>
            </p:cNvSpPr>
            <p:nvPr/>
          </p:nvSpPr>
          <p:spPr bwMode="auto">
            <a:xfrm>
              <a:off x="6483102" y="1860498"/>
              <a:ext cx="3505200" cy="304800"/>
            </a:xfrm>
            <a:prstGeom prst="rect">
              <a:avLst/>
            </a:prstGeom>
            <a:solidFill>
              <a:srgbClr val="201751"/>
            </a:solidFill>
            <a:ln w="9525">
              <a:solidFill>
                <a:srgbClr val="201751"/>
              </a:solidFill>
              <a:miter lim="800000"/>
              <a:headEnd/>
              <a:tailEnd/>
            </a:ln>
          </p:spPr>
          <p:txBody>
            <a:bodyPr lIns="90487" tIns="44450" rIns="90487" bIns="44450"/>
            <a:lstStyle/>
            <a:p>
              <a:pPr algn="ctr"/>
              <a:r>
                <a:rPr lang="en-US" sz="1500" dirty="0">
                  <a:solidFill>
                    <a:srgbClr val="DCDCDC"/>
                  </a:solidFill>
                </a:rPr>
                <a:t>T7 Cloud Simulation Benefits</a:t>
              </a:r>
            </a:p>
          </p:txBody>
        </p:sp>
        <p:sp>
          <p:nvSpPr>
            <p:cNvPr id="54" name="Rectangle 7">
              <a:extLst>
                <a:ext uri="{FF2B5EF4-FFF2-40B4-BE49-F238E27FC236}">
                  <a16:creationId xmlns:a16="http://schemas.microsoft.com/office/drawing/2014/main" id="{70BB410E-868C-4842-BFE3-849A8BE6B02C}"/>
                </a:ext>
              </a:extLst>
            </p:cNvPr>
            <p:cNvSpPr>
              <a:spLocks noChangeArrowheads="1"/>
            </p:cNvSpPr>
            <p:nvPr/>
          </p:nvSpPr>
          <p:spPr bwMode="auto">
            <a:xfrm>
              <a:off x="6483102" y="2165299"/>
              <a:ext cx="3505200" cy="3949356"/>
            </a:xfrm>
            <a:prstGeom prst="rect">
              <a:avLst/>
            </a:prstGeom>
            <a:noFill/>
            <a:ln w="9525">
              <a:solidFill>
                <a:srgbClr val="20175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lstStyle/>
            <a:p>
              <a:endParaRPr lang="en-US" dirty="0">
                <a:latin typeface="Arial" pitchFamily="34" charset="0"/>
              </a:endParaRPr>
            </a:p>
          </p:txBody>
        </p:sp>
        <p:sp>
          <p:nvSpPr>
            <p:cNvPr id="55" name="Rectangle 8">
              <a:extLst>
                <a:ext uri="{FF2B5EF4-FFF2-40B4-BE49-F238E27FC236}">
                  <a16:creationId xmlns:a16="http://schemas.microsoft.com/office/drawing/2014/main" id="{AC421479-4CD4-43DC-9D76-F1DCDE29A0A4}"/>
                </a:ext>
              </a:extLst>
            </p:cNvPr>
            <p:cNvSpPr>
              <a:spLocks noChangeArrowheads="1"/>
            </p:cNvSpPr>
            <p:nvPr/>
          </p:nvSpPr>
          <p:spPr bwMode="auto">
            <a:xfrm>
              <a:off x="1396752" y="1860498"/>
              <a:ext cx="5030788" cy="304800"/>
            </a:xfrm>
            <a:prstGeom prst="rect">
              <a:avLst/>
            </a:prstGeom>
            <a:solidFill>
              <a:srgbClr val="201751"/>
            </a:solidFill>
            <a:ln w="9525">
              <a:solidFill>
                <a:srgbClr val="201751"/>
              </a:solidFill>
              <a:miter lim="800000"/>
              <a:headEnd/>
              <a:tailEnd/>
            </a:ln>
          </p:spPr>
          <p:txBody>
            <a:bodyPr lIns="90487" tIns="44450" rIns="90487" bIns="44450"/>
            <a:lstStyle/>
            <a:p>
              <a:pPr algn="ctr"/>
              <a:r>
                <a:rPr lang="en-US" sz="1500" dirty="0">
                  <a:solidFill>
                    <a:srgbClr val="DCDCDC"/>
                  </a:solidFill>
                </a:rPr>
                <a:t>T7 Cloud Simulation Overview</a:t>
              </a:r>
            </a:p>
          </p:txBody>
        </p:sp>
        <p:sp>
          <p:nvSpPr>
            <p:cNvPr id="56" name="Rectangle 9">
              <a:extLst>
                <a:ext uri="{FF2B5EF4-FFF2-40B4-BE49-F238E27FC236}">
                  <a16:creationId xmlns:a16="http://schemas.microsoft.com/office/drawing/2014/main" id="{FDF2389A-B174-4A1D-BEEB-6BD1BD0A1491}"/>
                </a:ext>
              </a:extLst>
            </p:cNvPr>
            <p:cNvSpPr>
              <a:spLocks noChangeArrowheads="1"/>
            </p:cNvSpPr>
            <p:nvPr/>
          </p:nvSpPr>
          <p:spPr bwMode="auto">
            <a:xfrm>
              <a:off x="1396752" y="2165299"/>
              <a:ext cx="5030788" cy="3949356"/>
            </a:xfrm>
            <a:prstGeom prst="rect">
              <a:avLst/>
            </a:prstGeom>
            <a:noFill/>
            <a:ln w="9525">
              <a:solidFill>
                <a:srgbClr val="20175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lstStyle/>
            <a:p>
              <a:endParaRPr lang="en-US" dirty="0">
                <a:latin typeface="Arial" pitchFamily="34" charset="0"/>
              </a:endParaRPr>
            </a:p>
          </p:txBody>
        </p:sp>
        <p:sp>
          <p:nvSpPr>
            <p:cNvPr id="57" name="Cloud 56">
              <a:extLst>
                <a:ext uri="{FF2B5EF4-FFF2-40B4-BE49-F238E27FC236}">
                  <a16:creationId xmlns:a16="http://schemas.microsoft.com/office/drawing/2014/main" id="{4FD46F70-6CD0-4ED1-A082-FE238CC02EC0}"/>
                </a:ext>
              </a:extLst>
            </p:cNvPr>
            <p:cNvSpPr/>
            <p:nvPr/>
          </p:nvSpPr>
          <p:spPr bwMode="auto">
            <a:xfrm>
              <a:off x="1549152" y="2911268"/>
              <a:ext cx="2590799" cy="855711"/>
            </a:xfrm>
            <a:prstGeom prst="cloud">
              <a:avLst/>
            </a:prstGeom>
            <a:solidFill>
              <a:srgbClr val="00CE7D"/>
            </a:solidFill>
            <a:ln>
              <a:noFill/>
            </a:ln>
            <a:effectLst/>
          </p:spPr>
          <p:txBody>
            <a:bodyPr vert="horz" wrap="square" lIns="90487" tIns="44450" rIns="90487" bIns="4445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bg1"/>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en-US" sz="1100" b="1" dirty="0">
                  <a:solidFill>
                    <a:schemeClr val="bg1"/>
                  </a:solidFill>
                  <a:latin typeface="Arial" pitchFamily="34" charset="0"/>
                </a:rPr>
                <a:t>Access via the internet using VPN encryption</a:t>
              </a:r>
            </a:p>
          </p:txBody>
        </p:sp>
        <p:cxnSp>
          <p:nvCxnSpPr>
            <p:cNvPr id="58" name="Straight Connector 57">
              <a:extLst>
                <a:ext uri="{FF2B5EF4-FFF2-40B4-BE49-F238E27FC236}">
                  <a16:creationId xmlns:a16="http://schemas.microsoft.com/office/drawing/2014/main" id="{304193FF-EA90-4A80-9D87-9B6298B0CE1D}"/>
                </a:ext>
              </a:extLst>
            </p:cNvPr>
            <p:cNvCxnSpPr>
              <a:stCxn id="57" idx="3"/>
            </p:cNvCxnSpPr>
            <p:nvPr/>
          </p:nvCxnSpPr>
          <p:spPr bwMode="auto">
            <a:xfrm flipH="1" flipV="1">
              <a:off x="2844550" y="2779268"/>
              <a:ext cx="2" cy="180926"/>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a:extLst>
                <a:ext uri="{FF2B5EF4-FFF2-40B4-BE49-F238E27FC236}">
                  <a16:creationId xmlns:a16="http://schemas.microsoft.com/office/drawing/2014/main" id="{49BAACA7-E35A-4F9D-B86F-473C160C52EF}"/>
                </a:ext>
              </a:extLst>
            </p:cNvPr>
            <p:cNvCxnSpPr>
              <a:stCxn id="8" idx="0"/>
              <a:endCxn id="57" idx="1"/>
            </p:cNvCxnSpPr>
            <p:nvPr/>
          </p:nvCxnSpPr>
          <p:spPr bwMode="auto">
            <a:xfrm flipV="1">
              <a:off x="2844552" y="3766068"/>
              <a:ext cx="0" cy="112484"/>
            </a:xfrm>
            <a:prstGeom prst="line">
              <a:avLst/>
            </a:prstGeom>
            <a:solidFill>
              <a:schemeClr val="accent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a:extLst>
                <a:ext uri="{FF2B5EF4-FFF2-40B4-BE49-F238E27FC236}">
                  <a16:creationId xmlns:a16="http://schemas.microsoft.com/office/drawing/2014/main" id="{66901FAD-B13A-472A-B5AA-9ED3704C3081}"/>
                </a:ext>
              </a:extLst>
            </p:cNvPr>
            <p:cNvCxnSpPr/>
            <p:nvPr/>
          </p:nvCxnSpPr>
          <p:spPr bwMode="auto">
            <a:xfrm>
              <a:off x="5435352" y="3878006"/>
              <a:ext cx="0" cy="786465"/>
            </a:xfrm>
            <a:prstGeom prst="line">
              <a:avLst/>
            </a:prstGeom>
            <a:solidFill>
              <a:schemeClr val="tx2">
                <a:lumMod val="75000"/>
              </a:schemeClr>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TextBox 60">
              <a:extLst>
                <a:ext uri="{FF2B5EF4-FFF2-40B4-BE49-F238E27FC236}">
                  <a16:creationId xmlns:a16="http://schemas.microsoft.com/office/drawing/2014/main" id="{C5B8C0E6-EA71-4D59-9D5B-69820800C027}"/>
                </a:ext>
              </a:extLst>
            </p:cNvPr>
            <p:cNvSpPr txBox="1"/>
            <p:nvPr/>
          </p:nvSpPr>
          <p:spPr>
            <a:xfrm>
              <a:off x="5146901" y="4565630"/>
              <a:ext cx="468195" cy="240052"/>
            </a:xfrm>
            <a:prstGeom prst="rect">
              <a:avLst/>
            </a:prstGeom>
            <a:solidFill>
              <a:srgbClr val="00CE7D"/>
            </a:solidFill>
            <a:ln>
              <a:solidFill>
                <a:schemeClr val="tx2">
                  <a:lumMod val="75000"/>
                </a:schemeClr>
              </a:solidFill>
            </a:ln>
          </p:spPr>
          <p:txBody>
            <a:bodyPr wrap="none" rtlCol="0">
              <a:spAutoFit/>
            </a:bodyPr>
            <a:lstStyle/>
            <a:p>
              <a:pPr algn="ctr"/>
              <a:r>
                <a:rPr lang="en-US" sz="1100" b="1" dirty="0">
                  <a:solidFill>
                    <a:schemeClr val="bg1"/>
                  </a:solidFill>
                  <a:latin typeface="Arial" pitchFamily="34" charset="0"/>
                </a:rPr>
                <a:t>EMDI</a:t>
              </a:r>
            </a:p>
          </p:txBody>
        </p:sp>
        <p:sp>
          <p:nvSpPr>
            <p:cNvPr id="62" name="Rectangle 61">
              <a:extLst>
                <a:ext uri="{FF2B5EF4-FFF2-40B4-BE49-F238E27FC236}">
                  <a16:creationId xmlns:a16="http://schemas.microsoft.com/office/drawing/2014/main" id="{B8BFB5A2-A116-4B81-8C15-21FDF7D20A40}"/>
                </a:ext>
              </a:extLst>
            </p:cNvPr>
            <p:cNvSpPr/>
            <p:nvPr/>
          </p:nvSpPr>
          <p:spPr>
            <a:xfrm rot="16200000">
              <a:off x="3269766" y="4838901"/>
              <a:ext cx="1155145" cy="280425"/>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itchFamily="34" charset="0"/>
                </a:rPr>
                <a:t>Instance Control</a:t>
              </a:r>
            </a:p>
          </p:txBody>
        </p:sp>
        <p:grpSp>
          <p:nvGrpSpPr>
            <p:cNvPr id="63" name="Group 62">
              <a:extLst>
                <a:ext uri="{FF2B5EF4-FFF2-40B4-BE49-F238E27FC236}">
                  <a16:creationId xmlns:a16="http://schemas.microsoft.com/office/drawing/2014/main" id="{4BEE7BD4-B089-4154-9752-FABD0C268C83}"/>
                </a:ext>
              </a:extLst>
            </p:cNvPr>
            <p:cNvGrpSpPr/>
            <p:nvPr/>
          </p:nvGrpSpPr>
          <p:grpSpPr>
            <a:xfrm>
              <a:off x="4827472" y="2914434"/>
              <a:ext cx="199826" cy="229059"/>
              <a:chOff x="6019800" y="1468754"/>
              <a:chExt cx="266700" cy="278487"/>
            </a:xfrm>
            <a:solidFill>
              <a:srgbClr val="00CE7D"/>
            </a:solidFill>
          </p:grpSpPr>
          <p:sp>
            <p:nvSpPr>
              <p:cNvPr id="64" name="Oval 63">
                <a:extLst>
                  <a:ext uri="{FF2B5EF4-FFF2-40B4-BE49-F238E27FC236}">
                    <a16:creationId xmlns:a16="http://schemas.microsoft.com/office/drawing/2014/main" id="{5C1E54C1-27DF-4A0A-B247-2923A38CDFE5}"/>
                  </a:ext>
                </a:extLst>
              </p:cNvPr>
              <p:cNvSpPr/>
              <p:nvPr/>
            </p:nvSpPr>
            <p:spPr bwMode="auto">
              <a:xfrm>
                <a:off x="6019800" y="1468754"/>
                <a:ext cx="266700" cy="278487"/>
              </a:xfrm>
              <a:prstGeom prst="ellipse">
                <a:avLst/>
              </a:prstGeom>
              <a:grpFill/>
              <a:ln>
                <a:solidFill>
                  <a:schemeClr val="bg1"/>
                </a:solidFill>
              </a:ln>
              <a:effectLst/>
            </p:spPr>
            <p:txBody>
              <a:bodyPr vert="horz" wrap="square" lIns="90487" tIns="44450" rIns="90487" bIns="4445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050" b="0" i="0" u="none" strike="noStrike" cap="none" normalizeH="0" baseline="0" dirty="0">
                  <a:ln>
                    <a:noFill/>
                  </a:ln>
                  <a:solidFill>
                    <a:schemeClr val="accent4"/>
                  </a:solidFill>
                  <a:effectLst/>
                  <a:latin typeface="Arial" charset="0"/>
                </a:endParaRPr>
              </a:p>
            </p:txBody>
          </p:sp>
          <p:cxnSp>
            <p:nvCxnSpPr>
              <p:cNvPr id="65" name="Straight Connector 64">
                <a:extLst>
                  <a:ext uri="{FF2B5EF4-FFF2-40B4-BE49-F238E27FC236}">
                    <a16:creationId xmlns:a16="http://schemas.microsoft.com/office/drawing/2014/main" id="{E3F97A8E-9E49-4244-9E79-A1A7225C4A51}"/>
                  </a:ext>
                </a:extLst>
              </p:cNvPr>
              <p:cNvCxnSpPr>
                <a:stCxn id="64" idx="1"/>
                <a:endCxn id="64" idx="5"/>
              </p:cNvCxnSpPr>
              <p:nvPr/>
            </p:nvCxnSpPr>
            <p:spPr bwMode="auto">
              <a:xfrm>
                <a:off x="6058858" y="1509537"/>
                <a:ext cx="188585" cy="196921"/>
              </a:xfrm>
              <a:prstGeom prst="line">
                <a:avLst/>
              </a:prstGeom>
              <a:grpFill/>
              <a:ln w="63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a:extLst>
                  <a:ext uri="{FF2B5EF4-FFF2-40B4-BE49-F238E27FC236}">
                    <a16:creationId xmlns:a16="http://schemas.microsoft.com/office/drawing/2014/main" id="{0E1CE39F-5FE9-4179-B92E-D7C3B3EB4DB7}"/>
                  </a:ext>
                </a:extLst>
              </p:cNvPr>
              <p:cNvCxnSpPr/>
              <p:nvPr/>
            </p:nvCxnSpPr>
            <p:spPr bwMode="auto">
              <a:xfrm flipV="1">
                <a:off x="6062035" y="1508670"/>
                <a:ext cx="188585" cy="196921"/>
              </a:xfrm>
              <a:prstGeom prst="line">
                <a:avLst/>
              </a:prstGeom>
              <a:grpFill/>
              <a:ln w="63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67" name="Content Placeholder 3">
            <a:extLst>
              <a:ext uri="{FF2B5EF4-FFF2-40B4-BE49-F238E27FC236}">
                <a16:creationId xmlns:a16="http://schemas.microsoft.com/office/drawing/2014/main" id="{058FD0D7-7001-40C6-A165-8D14786641F3}"/>
              </a:ext>
            </a:extLst>
          </p:cNvPr>
          <p:cNvSpPr>
            <a:spLocks noGrp="1"/>
          </p:cNvSpPr>
          <p:nvPr>
            <p:ph idx="1"/>
          </p:nvPr>
        </p:nvSpPr>
        <p:spPr>
          <a:xfrm>
            <a:off x="767408" y="1052736"/>
            <a:ext cx="9289032" cy="481800"/>
          </a:xfrm>
        </p:spPr>
        <p:txBody>
          <a:bodyPr>
            <a:noAutofit/>
          </a:bodyPr>
          <a:lstStyle/>
          <a:p>
            <a:r>
              <a:rPr lang="en-US" sz="1600" dirty="0">
                <a:solidFill>
                  <a:srgbClr val="201751"/>
                </a:solidFill>
                <a:latin typeface="Arial" panose="020B0604020202020204" pitchFamily="34" charset="0"/>
              </a:rPr>
              <a:t>Participants benefit from Deutsche </a:t>
            </a:r>
            <a:r>
              <a:rPr lang="en-US" sz="1600" dirty="0" err="1">
                <a:solidFill>
                  <a:srgbClr val="201751"/>
                </a:solidFill>
                <a:latin typeface="Arial" panose="020B0604020202020204" pitchFamily="34" charset="0"/>
              </a:rPr>
              <a:t>Börse’s</a:t>
            </a:r>
            <a:r>
              <a:rPr lang="en-US" sz="1600" dirty="0">
                <a:solidFill>
                  <a:srgbClr val="201751"/>
                </a:solidFill>
                <a:latin typeface="Arial" panose="020B0604020202020204" pitchFamily="34" charset="0"/>
              </a:rPr>
              <a:t> T7 Cloud Simulation platform.</a:t>
            </a:r>
            <a:endParaRPr lang="en-US" sz="1600" dirty="0">
              <a:solidFill>
                <a:srgbClr val="201751"/>
              </a:solidFill>
            </a:endParaRPr>
          </a:p>
        </p:txBody>
      </p:sp>
    </p:spTree>
    <p:extLst>
      <p:ext uri="{BB962C8B-B14F-4D97-AF65-F5344CB8AC3E}">
        <p14:creationId xmlns:p14="http://schemas.microsoft.com/office/powerpoint/2010/main" val="3087105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9BA8FEC-F885-48FA-A237-45742D1394FD}"/>
              </a:ext>
            </a:extLst>
          </p:cNvPr>
          <p:cNvSpPr>
            <a:spLocks noGrp="1"/>
          </p:cNvSpPr>
          <p:nvPr>
            <p:ph type="dt" sz="half" idx="10"/>
          </p:nvPr>
        </p:nvSpPr>
        <p:spPr/>
        <p:txBody>
          <a:bodyPr/>
          <a:lstStyle/>
          <a:p>
            <a:r>
              <a:rPr lang="en-US" dirty="0"/>
              <a:t>August 2022</a:t>
            </a:r>
          </a:p>
        </p:txBody>
      </p:sp>
      <p:sp>
        <p:nvSpPr>
          <p:cNvPr id="5" name="Slide Number Placeholder 4">
            <a:extLst>
              <a:ext uri="{FF2B5EF4-FFF2-40B4-BE49-F238E27FC236}">
                <a16:creationId xmlns:a16="http://schemas.microsoft.com/office/drawing/2014/main" id="{24DA40A4-5EE4-44AE-8F7A-CE46660D3712}"/>
              </a:ext>
            </a:extLst>
          </p:cNvPr>
          <p:cNvSpPr>
            <a:spLocks noGrp="1"/>
          </p:cNvSpPr>
          <p:nvPr>
            <p:ph type="sldNum" sz="quarter" idx="11"/>
          </p:nvPr>
        </p:nvSpPr>
        <p:spPr/>
        <p:txBody>
          <a:bodyPr/>
          <a:lstStyle/>
          <a:p>
            <a:fld id="{62CB3E74-FC4B-418A-B5F6-72ED80208EB2}" type="slidenum">
              <a:rPr lang="en-US" noProof="0" smtClean="0"/>
              <a:pPr/>
              <a:t>4</a:t>
            </a:fld>
            <a:endParaRPr lang="en-US" noProof="0"/>
          </a:p>
        </p:txBody>
      </p:sp>
      <p:sp>
        <p:nvSpPr>
          <p:cNvPr id="6" name="Rectangle 5">
            <a:extLst>
              <a:ext uri="{FF2B5EF4-FFF2-40B4-BE49-F238E27FC236}">
                <a16:creationId xmlns:a16="http://schemas.microsoft.com/office/drawing/2014/main" id="{9E81C929-23A3-4B6D-B593-1078233A5E0E}"/>
              </a:ext>
            </a:extLst>
          </p:cNvPr>
          <p:cNvSpPr/>
          <p:nvPr/>
        </p:nvSpPr>
        <p:spPr>
          <a:xfrm>
            <a:off x="623392" y="332656"/>
            <a:ext cx="10729192" cy="529569"/>
          </a:xfrm>
          <a:prstGeom prst="rect">
            <a:avLst/>
          </a:prstGeom>
        </p:spPr>
        <p:txBody>
          <a:bodyPr wrap="square">
            <a:spAutoFit/>
          </a:bodyPr>
          <a:lstStyle/>
          <a:p>
            <a:r>
              <a:rPr lang="en-US" sz="2800" b="1" dirty="0">
                <a:solidFill>
                  <a:srgbClr val="201751"/>
                </a:solidFill>
                <a:latin typeface="Arial" panose="020B0604020202020204" pitchFamily="34" charset="0"/>
              </a:rPr>
              <a:t>T7 Cloud Simulation Overview</a:t>
            </a:r>
            <a:endParaRPr lang="en-US" sz="2800" dirty="0">
              <a:solidFill>
                <a:srgbClr val="201751"/>
              </a:solidFill>
              <a:latin typeface="Arial" panose="020B0604020202020204" pitchFamily="34" charset="0"/>
            </a:endParaRPr>
          </a:p>
        </p:txBody>
      </p:sp>
      <p:graphicFrame>
        <p:nvGraphicFramePr>
          <p:cNvPr id="9" name="Table 9">
            <a:extLst>
              <a:ext uri="{FF2B5EF4-FFF2-40B4-BE49-F238E27FC236}">
                <a16:creationId xmlns:a16="http://schemas.microsoft.com/office/drawing/2014/main" id="{2FA78A99-46CB-4118-B44A-965E626F54CE}"/>
              </a:ext>
            </a:extLst>
          </p:cNvPr>
          <p:cNvGraphicFramePr>
            <a:graphicFrameLocks noGrp="1"/>
          </p:cNvGraphicFramePr>
          <p:nvPr>
            <p:extLst>
              <p:ext uri="{D42A27DB-BD31-4B8C-83A1-F6EECF244321}">
                <p14:modId xmlns:p14="http://schemas.microsoft.com/office/powerpoint/2010/main" val="900221105"/>
              </p:ext>
            </p:extLst>
          </p:nvPr>
        </p:nvGraphicFramePr>
        <p:xfrm>
          <a:off x="655649" y="1052735"/>
          <a:ext cx="10297144" cy="1293462"/>
        </p:xfrm>
        <a:graphic>
          <a:graphicData uri="http://schemas.openxmlformats.org/drawingml/2006/table">
            <a:tbl>
              <a:tblPr firstRow="1" bandRow="1">
                <a:tableStyleId>{69E97D87-A029-4C6C-A0FF-1963AD8DBCBE}</a:tableStyleId>
              </a:tblPr>
              <a:tblGrid>
                <a:gridCol w="10297144">
                  <a:extLst>
                    <a:ext uri="{9D8B030D-6E8A-4147-A177-3AD203B41FA5}">
                      <a16:colId xmlns:a16="http://schemas.microsoft.com/office/drawing/2014/main" val="3611597773"/>
                    </a:ext>
                  </a:extLst>
                </a:gridCol>
              </a:tblGrid>
              <a:tr h="1293462">
                <a:tc>
                  <a:txBody>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Ø"/>
                        <a:tabLst/>
                        <a:defRPr/>
                      </a:pPr>
                      <a:r>
                        <a:rPr lang="en-US" sz="1800" b="0" dirty="0">
                          <a:solidFill>
                            <a:srgbClr val="201751"/>
                          </a:solidFill>
                          <a:latin typeface="Arial" panose="020B0604020202020204" pitchFamily="34" charset="0"/>
                        </a:rPr>
                        <a:t>The T7 Cloud Simulation allows participating customers to deploy a private, on-demand instance of a T7 simulation environment for testing and development purposes. This instance is created and runs within a public cloud infrastructure allowing customers access from any computer with internet access anywhere in the world. </a:t>
                      </a:r>
                    </a:p>
                  </a:txBody>
                  <a:tcPr>
                    <a:lnL w="12700" cap="flat" cmpd="sng" algn="ctr">
                      <a:solidFill>
                        <a:srgbClr val="00CE7D"/>
                      </a:solidFill>
                      <a:prstDash val="solid"/>
                      <a:round/>
                      <a:headEnd type="none" w="med" len="med"/>
                      <a:tailEnd type="none" w="med" len="med"/>
                    </a:lnL>
                    <a:lnR w="12700" cap="flat" cmpd="sng" algn="ctr">
                      <a:solidFill>
                        <a:srgbClr val="00CE7D"/>
                      </a:solidFill>
                      <a:prstDash val="solid"/>
                      <a:round/>
                      <a:headEnd type="none" w="med" len="med"/>
                      <a:tailEnd type="none" w="med" len="med"/>
                    </a:lnR>
                    <a:lnT w="12700" cap="flat" cmpd="sng" algn="ctr">
                      <a:solidFill>
                        <a:srgbClr val="00CE7D"/>
                      </a:solidFill>
                      <a:prstDash val="solid"/>
                      <a:round/>
                      <a:headEnd type="none" w="med" len="med"/>
                      <a:tailEnd type="none" w="med" len="med"/>
                    </a:lnT>
                    <a:lnB w="12700" cap="flat" cmpd="sng" algn="ctr">
                      <a:solidFill>
                        <a:srgbClr val="00CE7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89250007"/>
                  </a:ext>
                </a:extLst>
              </a:tr>
            </a:tbl>
          </a:graphicData>
        </a:graphic>
      </p:graphicFrame>
      <p:graphicFrame>
        <p:nvGraphicFramePr>
          <p:cNvPr id="11" name="Table 9">
            <a:extLst>
              <a:ext uri="{FF2B5EF4-FFF2-40B4-BE49-F238E27FC236}">
                <a16:creationId xmlns:a16="http://schemas.microsoft.com/office/drawing/2014/main" id="{00988AFF-5D4F-4905-981E-2DDF46ABAD77}"/>
              </a:ext>
            </a:extLst>
          </p:cNvPr>
          <p:cNvGraphicFramePr>
            <a:graphicFrameLocks noGrp="1"/>
          </p:cNvGraphicFramePr>
          <p:nvPr>
            <p:extLst>
              <p:ext uri="{D42A27DB-BD31-4B8C-83A1-F6EECF244321}">
                <p14:modId xmlns:p14="http://schemas.microsoft.com/office/powerpoint/2010/main" val="3453500069"/>
              </p:ext>
            </p:extLst>
          </p:nvPr>
        </p:nvGraphicFramePr>
        <p:xfrm>
          <a:off x="655649" y="2346197"/>
          <a:ext cx="10297144" cy="1226819"/>
        </p:xfrm>
        <a:graphic>
          <a:graphicData uri="http://schemas.openxmlformats.org/drawingml/2006/table">
            <a:tbl>
              <a:tblPr firstRow="1" bandRow="1">
                <a:tableStyleId>{69E97D87-A029-4C6C-A0FF-1963AD8DBCBE}</a:tableStyleId>
              </a:tblPr>
              <a:tblGrid>
                <a:gridCol w="10297144">
                  <a:extLst>
                    <a:ext uri="{9D8B030D-6E8A-4147-A177-3AD203B41FA5}">
                      <a16:colId xmlns:a16="http://schemas.microsoft.com/office/drawing/2014/main" val="3611597773"/>
                    </a:ext>
                  </a:extLst>
                </a:gridCol>
              </a:tblGrid>
              <a:tr h="1226819">
                <a:tc>
                  <a:txBody>
                    <a:bodyPr/>
                    <a:lstStyle/>
                    <a:p>
                      <a:pPr marL="285750" indent="-285750">
                        <a:buFont typeface="Wingdings" panose="05000000000000000000" pitchFamily="2" charset="2"/>
                        <a:buChar char="Ø"/>
                      </a:pPr>
                      <a:r>
                        <a:rPr lang="en-US" sz="1800" b="1" i="0" kern="1200" dirty="0">
                          <a:solidFill>
                            <a:srgbClr val="201751"/>
                          </a:solidFill>
                          <a:latin typeface="Arial" panose="020B0604020202020204" pitchFamily="34" charset="0"/>
                          <a:ea typeface="+mj-ea"/>
                          <a:cs typeface="+mj-cs"/>
                        </a:rPr>
                        <a:t>Its low-cost</a:t>
                      </a:r>
                      <a:r>
                        <a:rPr lang="en-US" sz="1800" b="0" i="0" kern="1200" dirty="0">
                          <a:solidFill>
                            <a:srgbClr val="201751"/>
                          </a:solidFill>
                          <a:latin typeface="Arial" panose="020B0604020202020204" pitchFamily="34" charset="0"/>
                          <a:ea typeface="+mj-ea"/>
                          <a:cs typeface="+mj-cs"/>
                        </a:rPr>
                        <a:t>, consumption-based billing model offers customers easy access to a commitment-free environment for developing and testing trading software. Participants use and pay for as much access to the T7 Cloud Simulation as they choose.  There are no minimums or maximums.  </a:t>
                      </a:r>
                    </a:p>
                  </a:txBody>
                  <a:tcPr>
                    <a:lnL w="12700" cap="flat" cmpd="sng" algn="ctr">
                      <a:solidFill>
                        <a:srgbClr val="00CE7D"/>
                      </a:solidFill>
                      <a:prstDash val="solid"/>
                      <a:round/>
                      <a:headEnd type="none" w="med" len="med"/>
                      <a:tailEnd type="none" w="med" len="med"/>
                    </a:lnL>
                    <a:lnR w="12700" cap="flat" cmpd="sng" algn="ctr">
                      <a:solidFill>
                        <a:srgbClr val="00CE7D"/>
                      </a:solidFill>
                      <a:prstDash val="solid"/>
                      <a:round/>
                      <a:headEnd type="none" w="med" len="med"/>
                      <a:tailEnd type="none" w="med" len="med"/>
                    </a:lnR>
                    <a:lnT w="12700" cap="flat" cmpd="sng" algn="ctr">
                      <a:solidFill>
                        <a:srgbClr val="00CE7D"/>
                      </a:solidFill>
                      <a:prstDash val="solid"/>
                      <a:round/>
                      <a:headEnd type="none" w="med" len="med"/>
                      <a:tailEnd type="none" w="med" len="med"/>
                    </a:lnT>
                    <a:lnB w="12700" cap="flat" cmpd="sng" algn="ctr">
                      <a:solidFill>
                        <a:srgbClr val="00CE7D"/>
                      </a:solidFill>
                      <a:prstDash val="solid"/>
                      <a:round/>
                      <a:headEnd type="none" w="med" len="med"/>
                      <a:tailEnd type="none" w="med" len="med"/>
                    </a:lnB>
                    <a:solidFill>
                      <a:srgbClr val="DCDCDC"/>
                    </a:solidFill>
                  </a:tcPr>
                </a:tc>
                <a:extLst>
                  <a:ext uri="{0D108BD9-81ED-4DB2-BD59-A6C34878D82A}">
                    <a16:rowId xmlns:a16="http://schemas.microsoft.com/office/drawing/2014/main" val="3389250007"/>
                  </a:ext>
                </a:extLst>
              </a:tr>
            </a:tbl>
          </a:graphicData>
        </a:graphic>
      </p:graphicFrame>
      <p:graphicFrame>
        <p:nvGraphicFramePr>
          <p:cNvPr id="12" name="Table 9">
            <a:extLst>
              <a:ext uri="{FF2B5EF4-FFF2-40B4-BE49-F238E27FC236}">
                <a16:creationId xmlns:a16="http://schemas.microsoft.com/office/drawing/2014/main" id="{606BF6A5-3A20-4337-B72C-477BFC03DC82}"/>
              </a:ext>
            </a:extLst>
          </p:cNvPr>
          <p:cNvGraphicFramePr>
            <a:graphicFrameLocks noGrp="1"/>
          </p:cNvGraphicFramePr>
          <p:nvPr>
            <p:extLst>
              <p:ext uri="{D42A27DB-BD31-4B8C-83A1-F6EECF244321}">
                <p14:modId xmlns:p14="http://schemas.microsoft.com/office/powerpoint/2010/main" val="1546429849"/>
              </p:ext>
            </p:extLst>
          </p:nvPr>
        </p:nvGraphicFramePr>
        <p:xfrm>
          <a:off x="655649" y="3573016"/>
          <a:ext cx="10297144" cy="1512168"/>
        </p:xfrm>
        <a:graphic>
          <a:graphicData uri="http://schemas.openxmlformats.org/drawingml/2006/table">
            <a:tbl>
              <a:tblPr firstRow="1" bandRow="1">
                <a:tableStyleId>{69E97D87-A029-4C6C-A0FF-1963AD8DBCBE}</a:tableStyleId>
              </a:tblPr>
              <a:tblGrid>
                <a:gridCol w="10297144">
                  <a:extLst>
                    <a:ext uri="{9D8B030D-6E8A-4147-A177-3AD203B41FA5}">
                      <a16:colId xmlns:a16="http://schemas.microsoft.com/office/drawing/2014/main" val="3611597773"/>
                    </a:ext>
                  </a:extLst>
                </a:gridCol>
              </a:tblGrid>
              <a:tr h="1512168">
                <a:tc>
                  <a:txBody>
                    <a:bodyPr/>
                    <a:lstStyle/>
                    <a:p>
                      <a:pPr marL="285750" indent="-285750">
                        <a:buFont typeface="Wingdings" panose="05000000000000000000" pitchFamily="2" charset="2"/>
                        <a:buChar char="Ø"/>
                      </a:pPr>
                      <a:r>
                        <a:rPr lang="en-US" sz="1800" b="0" i="0" kern="1200" dirty="0">
                          <a:solidFill>
                            <a:srgbClr val="201751"/>
                          </a:solidFill>
                          <a:latin typeface="Arial" panose="020B0604020202020204" pitchFamily="34" charset="0"/>
                          <a:ea typeface="+mj-ea"/>
                          <a:cs typeface="+mj-cs"/>
                        </a:rPr>
                        <a:t>Participants can choose from two different simulation environments and </a:t>
                      </a:r>
                      <a:r>
                        <a:rPr lang="en-US" sz="1800" b="0" i="0" kern="1200" dirty="0">
                          <a:solidFill>
                            <a:srgbClr val="FF0000"/>
                          </a:solidFill>
                          <a:latin typeface="Arial" panose="020B0604020202020204" pitchFamily="34" charset="0"/>
                          <a:ea typeface="+mj-ea"/>
                          <a:cs typeface="+mj-cs"/>
                        </a:rPr>
                        <a:t>reference data </a:t>
                      </a:r>
                      <a:r>
                        <a:rPr lang="en-US" sz="1800" b="0" i="0" kern="1200" dirty="0">
                          <a:solidFill>
                            <a:srgbClr val="201751"/>
                          </a:solidFill>
                          <a:latin typeface="Arial" panose="020B0604020202020204" pitchFamily="34" charset="0"/>
                          <a:ea typeface="+mj-ea"/>
                          <a:cs typeface="+mj-cs"/>
                        </a:rPr>
                        <a:t>when they request </a:t>
                      </a:r>
                      <a:r>
                        <a:rPr lang="en-US" sz="1800" b="1" i="0" kern="1200" dirty="0">
                          <a:solidFill>
                            <a:srgbClr val="201751"/>
                          </a:solidFill>
                          <a:latin typeface="Arial" panose="020B0604020202020204" pitchFamily="34" charset="0"/>
                          <a:ea typeface="+mj-ea"/>
                          <a:cs typeface="+mj-cs"/>
                        </a:rPr>
                        <a:t>a</a:t>
                      </a:r>
                      <a:r>
                        <a:rPr lang="en-US" sz="1800" b="0" i="0" kern="1200" dirty="0">
                          <a:solidFill>
                            <a:srgbClr val="201751"/>
                          </a:solidFill>
                          <a:latin typeface="Arial" panose="020B0604020202020204" pitchFamily="34" charset="0"/>
                          <a:ea typeface="+mj-ea"/>
                          <a:cs typeface="+mj-cs"/>
                        </a:rPr>
                        <a:t> T7 Cloud Simulation instance.  They can choose to access the same version of software that is running in the </a:t>
                      </a:r>
                      <a:r>
                        <a:rPr lang="en-US" sz="1800" b="1" i="0" kern="1200" dirty="0">
                          <a:solidFill>
                            <a:srgbClr val="201751"/>
                          </a:solidFill>
                          <a:latin typeface="Arial" panose="020B0604020202020204" pitchFamily="34" charset="0"/>
                          <a:ea typeface="+mj-ea"/>
                          <a:cs typeface="+mj-cs"/>
                        </a:rPr>
                        <a:t>regular T7 </a:t>
                      </a:r>
                      <a:r>
                        <a:rPr lang="en-US" sz="1800" b="0" i="0" kern="1200" dirty="0">
                          <a:solidFill>
                            <a:srgbClr val="201751"/>
                          </a:solidFill>
                          <a:latin typeface="Arial" panose="020B0604020202020204" pitchFamily="34" charset="0"/>
                          <a:ea typeface="+mj-ea"/>
                          <a:cs typeface="+mj-cs"/>
                        </a:rPr>
                        <a:t>Simulation environment, the same version running in production, or both at the same time.</a:t>
                      </a:r>
                    </a:p>
                  </a:txBody>
                  <a:tcPr marT="50292" marB="50292">
                    <a:lnL w="12700" cap="flat" cmpd="sng" algn="ctr">
                      <a:solidFill>
                        <a:srgbClr val="00CE7D"/>
                      </a:solidFill>
                      <a:prstDash val="solid"/>
                      <a:round/>
                      <a:headEnd type="none" w="med" len="med"/>
                      <a:tailEnd type="none" w="med" len="med"/>
                    </a:lnL>
                    <a:lnR w="12700" cap="flat" cmpd="sng" algn="ctr">
                      <a:solidFill>
                        <a:srgbClr val="00CE7D"/>
                      </a:solidFill>
                      <a:prstDash val="solid"/>
                      <a:round/>
                      <a:headEnd type="none" w="med" len="med"/>
                      <a:tailEnd type="none" w="med" len="med"/>
                    </a:lnR>
                    <a:lnT w="12700" cap="flat" cmpd="sng" algn="ctr">
                      <a:solidFill>
                        <a:srgbClr val="00CE7D"/>
                      </a:solidFill>
                      <a:prstDash val="solid"/>
                      <a:round/>
                      <a:headEnd type="none" w="med" len="med"/>
                      <a:tailEnd type="none" w="med" len="med"/>
                    </a:lnT>
                    <a:lnB w="12700" cap="flat" cmpd="sng" algn="ctr">
                      <a:solidFill>
                        <a:srgbClr val="00CE7D"/>
                      </a:solidFill>
                      <a:prstDash val="solid"/>
                      <a:round/>
                      <a:headEnd type="none" w="med" len="med"/>
                      <a:tailEnd type="none" w="med" len="med"/>
                    </a:lnB>
                    <a:noFill/>
                  </a:tcPr>
                </a:tc>
                <a:extLst>
                  <a:ext uri="{0D108BD9-81ED-4DB2-BD59-A6C34878D82A}">
                    <a16:rowId xmlns:a16="http://schemas.microsoft.com/office/drawing/2014/main" val="3389250007"/>
                  </a:ext>
                </a:extLst>
              </a:tr>
            </a:tbl>
          </a:graphicData>
        </a:graphic>
      </p:graphicFrame>
      <p:graphicFrame>
        <p:nvGraphicFramePr>
          <p:cNvPr id="8" name="Table 9">
            <a:extLst>
              <a:ext uri="{FF2B5EF4-FFF2-40B4-BE49-F238E27FC236}">
                <a16:creationId xmlns:a16="http://schemas.microsoft.com/office/drawing/2014/main" id="{3F524DD8-2052-4951-A7F4-BB9955ADB934}"/>
              </a:ext>
            </a:extLst>
          </p:cNvPr>
          <p:cNvGraphicFramePr>
            <a:graphicFrameLocks noGrp="1"/>
          </p:cNvGraphicFramePr>
          <p:nvPr>
            <p:extLst>
              <p:ext uri="{D42A27DB-BD31-4B8C-83A1-F6EECF244321}">
                <p14:modId xmlns:p14="http://schemas.microsoft.com/office/powerpoint/2010/main" val="889167909"/>
              </p:ext>
            </p:extLst>
          </p:nvPr>
        </p:nvGraphicFramePr>
        <p:xfrm>
          <a:off x="655649" y="5085184"/>
          <a:ext cx="10297143" cy="994739"/>
        </p:xfrm>
        <a:graphic>
          <a:graphicData uri="http://schemas.openxmlformats.org/drawingml/2006/table">
            <a:tbl>
              <a:tblPr firstRow="1" bandRow="1">
                <a:tableStyleId>{69E97D87-A029-4C6C-A0FF-1963AD8DBCBE}</a:tableStyleId>
              </a:tblPr>
              <a:tblGrid>
                <a:gridCol w="10297143">
                  <a:extLst>
                    <a:ext uri="{9D8B030D-6E8A-4147-A177-3AD203B41FA5}">
                      <a16:colId xmlns:a16="http://schemas.microsoft.com/office/drawing/2014/main" val="3611597773"/>
                    </a:ext>
                  </a:extLst>
                </a:gridCol>
              </a:tblGrid>
              <a:tr h="994739">
                <a:tc>
                  <a:txBody>
                    <a:bodyPr/>
                    <a:lstStyle/>
                    <a:p>
                      <a:pPr marL="285750" indent="-285750">
                        <a:buFont typeface="Wingdings" panose="05000000000000000000" pitchFamily="2" charset="2"/>
                        <a:buChar char="Ø"/>
                      </a:pPr>
                      <a:r>
                        <a:rPr lang="en-US" sz="1800" b="0" i="0" kern="1200" dirty="0">
                          <a:solidFill>
                            <a:srgbClr val="201751"/>
                          </a:solidFill>
                          <a:latin typeface="Arial" panose="020B0604020202020204" pitchFamily="34" charset="0"/>
                          <a:ea typeface="+mj-ea"/>
                          <a:cs typeface="+mj-cs"/>
                        </a:rPr>
                        <a:t>T7 Cloud Simulation offers the possibility to engage in testing of the upcoming T7 software version, one month prior to its deployment in the regular T7 Simulation environment.</a:t>
                      </a:r>
                    </a:p>
                  </a:txBody>
                  <a:tcPr marT="50292" marB="50292">
                    <a:lnL w="12700" cap="flat" cmpd="sng" algn="ctr">
                      <a:solidFill>
                        <a:srgbClr val="00CE7D"/>
                      </a:solidFill>
                      <a:prstDash val="solid"/>
                      <a:round/>
                      <a:headEnd type="none" w="med" len="med"/>
                      <a:tailEnd type="none" w="med" len="med"/>
                    </a:lnL>
                    <a:lnR w="12700" cap="flat" cmpd="sng" algn="ctr">
                      <a:solidFill>
                        <a:srgbClr val="00CE7D"/>
                      </a:solidFill>
                      <a:prstDash val="solid"/>
                      <a:round/>
                      <a:headEnd type="none" w="med" len="med"/>
                      <a:tailEnd type="none" w="med" len="med"/>
                    </a:lnR>
                    <a:lnT w="12700" cap="flat" cmpd="sng" algn="ctr">
                      <a:solidFill>
                        <a:srgbClr val="00CE7D"/>
                      </a:solidFill>
                      <a:prstDash val="solid"/>
                      <a:round/>
                      <a:headEnd type="none" w="med" len="med"/>
                      <a:tailEnd type="none" w="med" len="med"/>
                    </a:lnT>
                    <a:lnB w="12700" cap="flat" cmpd="sng" algn="ctr">
                      <a:solidFill>
                        <a:srgbClr val="00CE7D"/>
                      </a:solidFill>
                      <a:prstDash val="solid"/>
                      <a:round/>
                      <a:headEnd type="none" w="med" len="med"/>
                      <a:tailEnd type="none" w="med" len="med"/>
                    </a:lnB>
                    <a:solidFill>
                      <a:srgbClr val="DCDCDC"/>
                    </a:solidFill>
                  </a:tcPr>
                </a:tc>
                <a:extLst>
                  <a:ext uri="{0D108BD9-81ED-4DB2-BD59-A6C34878D82A}">
                    <a16:rowId xmlns:a16="http://schemas.microsoft.com/office/drawing/2014/main" val="3389250007"/>
                  </a:ext>
                </a:extLst>
              </a:tr>
            </a:tbl>
          </a:graphicData>
        </a:graphic>
      </p:graphicFrame>
    </p:spTree>
    <p:extLst>
      <p:ext uri="{BB962C8B-B14F-4D97-AF65-F5344CB8AC3E}">
        <p14:creationId xmlns:p14="http://schemas.microsoft.com/office/powerpoint/2010/main" val="3763565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AD10222-1B10-49BC-8CAD-5F1ACE3D15FF}"/>
              </a:ext>
            </a:extLst>
          </p:cNvPr>
          <p:cNvSpPr>
            <a:spLocks noGrp="1"/>
          </p:cNvSpPr>
          <p:nvPr>
            <p:ph type="dt" sz="half" idx="10"/>
          </p:nvPr>
        </p:nvSpPr>
        <p:spPr>
          <a:xfrm>
            <a:off x="10200456" y="6381328"/>
            <a:ext cx="1368165" cy="158256"/>
          </a:xfrm>
        </p:spPr>
        <p:txBody>
          <a:bodyPr/>
          <a:lstStyle/>
          <a:p>
            <a:r>
              <a:rPr lang="en-US" dirty="0"/>
              <a:t>August 2022</a:t>
            </a:r>
          </a:p>
        </p:txBody>
      </p:sp>
      <p:sp>
        <p:nvSpPr>
          <p:cNvPr id="5" name="Slide Number Placeholder 4">
            <a:extLst>
              <a:ext uri="{FF2B5EF4-FFF2-40B4-BE49-F238E27FC236}">
                <a16:creationId xmlns:a16="http://schemas.microsoft.com/office/drawing/2014/main" id="{C23B9CB3-279E-460F-A57D-A476993B0E9F}"/>
              </a:ext>
            </a:extLst>
          </p:cNvPr>
          <p:cNvSpPr>
            <a:spLocks noGrp="1"/>
          </p:cNvSpPr>
          <p:nvPr>
            <p:ph type="sldNum" sz="quarter" idx="11"/>
          </p:nvPr>
        </p:nvSpPr>
        <p:spPr>
          <a:xfrm>
            <a:off x="6203950" y="6040462"/>
            <a:ext cx="864158" cy="154196"/>
          </a:xfrm>
        </p:spPr>
        <p:txBody>
          <a:bodyPr/>
          <a:lstStyle/>
          <a:p>
            <a:fld id="{62CB3E74-FC4B-418A-B5F6-72ED80208EB2}" type="slidenum">
              <a:rPr lang="en-US" noProof="0" smtClean="0"/>
              <a:pPr/>
              <a:t>5</a:t>
            </a:fld>
            <a:endParaRPr lang="en-US" noProof="0"/>
          </a:p>
        </p:txBody>
      </p:sp>
      <p:sp>
        <p:nvSpPr>
          <p:cNvPr id="6" name="Title 7">
            <a:extLst>
              <a:ext uri="{FF2B5EF4-FFF2-40B4-BE49-F238E27FC236}">
                <a16:creationId xmlns:a16="http://schemas.microsoft.com/office/drawing/2014/main" id="{DE82A095-7E3B-40F4-AB7A-347882B49C33}"/>
              </a:ext>
            </a:extLst>
          </p:cNvPr>
          <p:cNvSpPr>
            <a:spLocks noGrp="1"/>
          </p:cNvSpPr>
          <p:nvPr>
            <p:ph type="title"/>
          </p:nvPr>
        </p:nvSpPr>
        <p:spPr>
          <a:xfrm>
            <a:off x="1489830" y="368112"/>
            <a:ext cx="8784000" cy="909015"/>
          </a:xfrm>
        </p:spPr>
        <p:txBody>
          <a:bodyPr/>
          <a:lstStyle/>
          <a:p>
            <a:pPr>
              <a:lnSpc>
                <a:spcPct val="110000"/>
              </a:lnSpc>
              <a:spcBef>
                <a:spcPts val="0"/>
              </a:spcBef>
            </a:pPr>
            <a:r>
              <a:rPr lang="en-US" sz="2800" dirty="0">
                <a:latin typeface="Arial" panose="020B0604020202020204" pitchFamily="34" charset="0"/>
                <a:ea typeface="+mn-ea"/>
                <a:cs typeface="+mn-cs"/>
              </a:rPr>
              <a:t>Supported Interfaces</a:t>
            </a:r>
            <a:endParaRPr lang="en-GB" sz="2800" dirty="0">
              <a:latin typeface="Arial" panose="020B0604020202020204" pitchFamily="34" charset="0"/>
              <a:ea typeface="+mn-ea"/>
              <a:cs typeface="+mn-cs"/>
            </a:endParaRPr>
          </a:p>
        </p:txBody>
      </p:sp>
      <p:sp>
        <p:nvSpPr>
          <p:cNvPr id="8" name="Content Placeholder 3">
            <a:extLst>
              <a:ext uri="{FF2B5EF4-FFF2-40B4-BE49-F238E27FC236}">
                <a16:creationId xmlns:a16="http://schemas.microsoft.com/office/drawing/2014/main" id="{17494F4D-9EB8-4780-A6E4-53B00C09FA70}"/>
              </a:ext>
            </a:extLst>
          </p:cNvPr>
          <p:cNvSpPr>
            <a:spLocks noGrp="1"/>
          </p:cNvSpPr>
          <p:nvPr>
            <p:ph idx="1"/>
          </p:nvPr>
        </p:nvSpPr>
        <p:spPr>
          <a:xfrm>
            <a:off x="1555710" y="1311838"/>
            <a:ext cx="9220810" cy="710399"/>
          </a:xfrm>
        </p:spPr>
        <p:txBody>
          <a:bodyPr>
            <a:normAutofit/>
          </a:bodyPr>
          <a:lstStyle/>
          <a:p>
            <a:r>
              <a:rPr lang="en-US" dirty="0">
                <a:solidFill>
                  <a:srgbClr val="201751"/>
                </a:solidFill>
              </a:rPr>
              <a:t>T7 Cloud Simulation offers members access to T7’s standard interfaces including:</a:t>
            </a:r>
          </a:p>
          <a:p>
            <a:endParaRPr lang="en-US" dirty="0"/>
          </a:p>
        </p:txBody>
      </p:sp>
      <p:sp>
        <p:nvSpPr>
          <p:cNvPr id="9" name="Content Placeholder 3">
            <a:extLst>
              <a:ext uri="{FF2B5EF4-FFF2-40B4-BE49-F238E27FC236}">
                <a16:creationId xmlns:a16="http://schemas.microsoft.com/office/drawing/2014/main" id="{444140F9-D3A3-493C-980D-A7062694233B}"/>
              </a:ext>
            </a:extLst>
          </p:cNvPr>
          <p:cNvSpPr txBox="1">
            <a:spLocks/>
          </p:cNvSpPr>
          <p:nvPr/>
        </p:nvSpPr>
        <p:spPr bwMode="gray">
          <a:xfrm>
            <a:off x="1559496" y="4805113"/>
            <a:ext cx="9217024" cy="1432199"/>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20000"/>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solidFill>
                  <a:srgbClr val="201751"/>
                </a:solidFill>
              </a:rPr>
              <a:t>Access includes </a:t>
            </a:r>
            <a:r>
              <a:rPr lang="en-US" sz="1800" b="1" dirty="0">
                <a:solidFill>
                  <a:srgbClr val="201751"/>
                </a:solidFill>
              </a:rPr>
              <a:t>five </a:t>
            </a:r>
            <a:r>
              <a:rPr lang="en-US" sz="1800" dirty="0">
                <a:solidFill>
                  <a:srgbClr val="201751"/>
                </a:solidFill>
              </a:rPr>
              <a:t>unique member IDs, each enabled with</a:t>
            </a:r>
            <a:r>
              <a:rPr lang="en-GB" sz="1800" dirty="0">
                <a:solidFill>
                  <a:srgbClr val="201751"/>
                </a:solidFill>
              </a:rPr>
              <a:t>:</a:t>
            </a:r>
            <a:endParaRPr lang="en-US" sz="1800" dirty="0">
              <a:solidFill>
                <a:srgbClr val="201751"/>
              </a:solidFill>
            </a:endParaRPr>
          </a:p>
          <a:p>
            <a:pPr lvl="1"/>
            <a:r>
              <a:rPr lang="en-US" sz="1800" dirty="0">
                <a:solidFill>
                  <a:srgbClr val="201751"/>
                </a:solidFill>
              </a:rPr>
              <a:t>four trader IDs (one supervising trader, one head trader and two regular traders)</a:t>
            </a:r>
          </a:p>
          <a:p>
            <a:pPr lvl="1"/>
            <a:r>
              <a:rPr lang="en-US" sz="1800" dirty="0">
                <a:solidFill>
                  <a:srgbClr val="201751"/>
                </a:solidFill>
              </a:rPr>
              <a:t>high-frequency ETI sessions</a:t>
            </a:r>
          </a:p>
          <a:p>
            <a:pPr lvl="1"/>
            <a:r>
              <a:rPr lang="en-US" sz="1800" dirty="0">
                <a:solidFill>
                  <a:srgbClr val="201751"/>
                </a:solidFill>
              </a:rPr>
              <a:t>low-frequency ETI sessions</a:t>
            </a:r>
          </a:p>
          <a:p>
            <a:endParaRPr lang="en-US" dirty="0"/>
          </a:p>
          <a:p>
            <a:endParaRPr lang="en-US" dirty="0"/>
          </a:p>
        </p:txBody>
      </p:sp>
      <p:sp>
        <p:nvSpPr>
          <p:cNvPr id="11" name="Rectangle 8">
            <a:extLst>
              <a:ext uri="{FF2B5EF4-FFF2-40B4-BE49-F238E27FC236}">
                <a16:creationId xmlns:a16="http://schemas.microsoft.com/office/drawing/2014/main" id="{8BE7A4F3-9471-4CE3-84A8-E18C13521A84}"/>
              </a:ext>
            </a:extLst>
          </p:cNvPr>
          <p:cNvSpPr>
            <a:spLocks noChangeArrowheads="1"/>
          </p:cNvSpPr>
          <p:nvPr/>
        </p:nvSpPr>
        <p:spPr bwMode="auto">
          <a:xfrm>
            <a:off x="1559496" y="2122512"/>
            <a:ext cx="4428554" cy="304800"/>
          </a:xfrm>
          <a:prstGeom prst="rect">
            <a:avLst/>
          </a:prstGeom>
          <a:solidFill>
            <a:srgbClr val="00CE7D"/>
          </a:solidFill>
          <a:ln w="9525">
            <a:solidFill>
              <a:srgbClr val="201751"/>
            </a:solidFill>
            <a:miter lim="800000"/>
            <a:headEnd/>
            <a:tailEnd/>
          </a:ln>
        </p:spPr>
        <p:txBody>
          <a:bodyPr lIns="90487" tIns="44450" rIns="90487" bIns="44450"/>
          <a:lstStyle/>
          <a:p>
            <a:pPr algn="ctr"/>
            <a:r>
              <a:rPr lang="en-US" sz="1500" dirty="0">
                <a:solidFill>
                  <a:srgbClr val="201751"/>
                </a:solidFill>
              </a:rPr>
              <a:t>Trading interfaces</a:t>
            </a:r>
          </a:p>
        </p:txBody>
      </p:sp>
      <p:sp>
        <p:nvSpPr>
          <p:cNvPr id="12" name="Rectangle 8">
            <a:extLst>
              <a:ext uri="{FF2B5EF4-FFF2-40B4-BE49-F238E27FC236}">
                <a16:creationId xmlns:a16="http://schemas.microsoft.com/office/drawing/2014/main" id="{C93B0DD1-A79A-4013-A07B-FDB115E9EDF2}"/>
              </a:ext>
            </a:extLst>
          </p:cNvPr>
          <p:cNvSpPr>
            <a:spLocks noChangeArrowheads="1"/>
          </p:cNvSpPr>
          <p:nvPr/>
        </p:nvSpPr>
        <p:spPr bwMode="auto">
          <a:xfrm>
            <a:off x="6203950" y="2122512"/>
            <a:ext cx="4573631" cy="304800"/>
          </a:xfrm>
          <a:prstGeom prst="rect">
            <a:avLst/>
          </a:prstGeom>
          <a:solidFill>
            <a:srgbClr val="00CE7D"/>
          </a:solidFill>
          <a:ln w="9525">
            <a:solidFill>
              <a:srgbClr val="201751"/>
            </a:solidFill>
            <a:miter lim="800000"/>
            <a:headEnd/>
            <a:tailEnd/>
          </a:ln>
        </p:spPr>
        <p:txBody>
          <a:bodyPr lIns="90487" tIns="44450" rIns="90487" bIns="44450"/>
          <a:lstStyle/>
          <a:p>
            <a:pPr algn="ctr"/>
            <a:r>
              <a:rPr lang="en-US" sz="1500" dirty="0">
                <a:solidFill>
                  <a:srgbClr val="201751"/>
                </a:solidFill>
              </a:rPr>
              <a:t>Market data</a:t>
            </a:r>
          </a:p>
        </p:txBody>
      </p:sp>
      <p:sp>
        <p:nvSpPr>
          <p:cNvPr id="14" name="Rectangle 9">
            <a:extLst>
              <a:ext uri="{FF2B5EF4-FFF2-40B4-BE49-F238E27FC236}">
                <a16:creationId xmlns:a16="http://schemas.microsoft.com/office/drawing/2014/main" id="{5DD97EC7-6531-46BB-AA1A-8482B6A9DA1F}"/>
              </a:ext>
            </a:extLst>
          </p:cNvPr>
          <p:cNvSpPr>
            <a:spLocks noChangeArrowheads="1"/>
          </p:cNvSpPr>
          <p:nvPr/>
        </p:nvSpPr>
        <p:spPr bwMode="auto">
          <a:xfrm>
            <a:off x="1559496" y="2427312"/>
            <a:ext cx="4428554" cy="2212848"/>
          </a:xfrm>
          <a:prstGeom prst="rect">
            <a:avLst/>
          </a:prstGeom>
          <a:noFill/>
          <a:ln w="9525">
            <a:solidFill>
              <a:srgbClr val="20175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lstStyle/>
          <a:p>
            <a:endParaRPr lang="en-US" dirty="0">
              <a:latin typeface="Arial" pitchFamily="34" charset="0"/>
            </a:endParaRPr>
          </a:p>
        </p:txBody>
      </p:sp>
      <p:sp>
        <p:nvSpPr>
          <p:cNvPr id="15" name="Rectangle 9">
            <a:extLst>
              <a:ext uri="{FF2B5EF4-FFF2-40B4-BE49-F238E27FC236}">
                <a16:creationId xmlns:a16="http://schemas.microsoft.com/office/drawing/2014/main" id="{D6E474D9-0D42-4AD9-B51E-EDA8DA08C112}"/>
              </a:ext>
            </a:extLst>
          </p:cNvPr>
          <p:cNvSpPr>
            <a:spLocks noChangeArrowheads="1"/>
          </p:cNvSpPr>
          <p:nvPr/>
        </p:nvSpPr>
        <p:spPr bwMode="auto">
          <a:xfrm>
            <a:off x="6203950" y="2427312"/>
            <a:ext cx="4573631" cy="2212848"/>
          </a:xfrm>
          <a:prstGeom prst="rect">
            <a:avLst/>
          </a:prstGeom>
          <a:noFill/>
          <a:ln w="9525">
            <a:solidFill>
              <a:srgbClr val="20175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lstStyle/>
          <a:p>
            <a:endParaRPr lang="en-US" dirty="0">
              <a:latin typeface="Arial" pitchFamily="34" charset="0"/>
            </a:endParaRPr>
          </a:p>
        </p:txBody>
      </p:sp>
      <p:sp>
        <p:nvSpPr>
          <p:cNvPr id="16" name="Rectangle 15">
            <a:extLst>
              <a:ext uri="{FF2B5EF4-FFF2-40B4-BE49-F238E27FC236}">
                <a16:creationId xmlns:a16="http://schemas.microsoft.com/office/drawing/2014/main" id="{297D12BD-B569-4964-9169-FAA30BB1FE90}"/>
              </a:ext>
            </a:extLst>
          </p:cNvPr>
          <p:cNvSpPr/>
          <p:nvPr/>
        </p:nvSpPr>
        <p:spPr>
          <a:xfrm>
            <a:off x="6203950" y="2445398"/>
            <a:ext cx="4250013" cy="1154675"/>
          </a:xfrm>
          <a:prstGeom prst="rect">
            <a:avLst/>
          </a:prstGeom>
        </p:spPr>
        <p:txBody>
          <a:bodyPr wrap="square">
            <a:spAutoFit/>
          </a:bodyPr>
          <a:lstStyle/>
          <a:p>
            <a:pPr marL="285750" indent="-285750">
              <a:buFont typeface="Wingdings" pitchFamily="2" charset="2"/>
              <a:buChar char="§"/>
            </a:pPr>
            <a:r>
              <a:rPr lang="en-US" dirty="0">
                <a:solidFill>
                  <a:srgbClr val="201751"/>
                </a:solidFill>
                <a:latin typeface="Arial" pitchFamily="34" charset="0"/>
                <a:cs typeface="Arial" pitchFamily="34" charset="0"/>
              </a:rPr>
              <a:t>Reference Data Interface (RDI)</a:t>
            </a:r>
          </a:p>
          <a:p>
            <a:pPr marL="285750" indent="-285750">
              <a:buFont typeface="Wingdings" pitchFamily="2" charset="2"/>
              <a:buChar char="§"/>
            </a:pPr>
            <a:r>
              <a:rPr lang="en-US" dirty="0">
                <a:solidFill>
                  <a:srgbClr val="201751"/>
                </a:solidFill>
                <a:latin typeface="Arial" pitchFamily="34" charset="0"/>
                <a:cs typeface="Arial" pitchFamily="34" charset="0"/>
              </a:rPr>
              <a:t>Market Data Interface (MDI)</a:t>
            </a:r>
          </a:p>
          <a:p>
            <a:pPr marL="285750" indent="-285750">
              <a:buFont typeface="Wingdings" pitchFamily="2" charset="2"/>
              <a:buChar char="§"/>
            </a:pPr>
            <a:r>
              <a:rPr lang="en-US" dirty="0">
                <a:solidFill>
                  <a:srgbClr val="201751"/>
                </a:solidFill>
                <a:latin typeface="Arial" pitchFamily="34" charset="0"/>
                <a:cs typeface="Arial" pitchFamily="34" charset="0"/>
              </a:rPr>
              <a:t>Enhanced Market Data Interface (EMDI)</a:t>
            </a:r>
          </a:p>
          <a:p>
            <a:pPr marL="285750" indent="-285750">
              <a:buFont typeface="Wingdings" pitchFamily="2" charset="2"/>
              <a:buChar char="§"/>
            </a:pPr>
            <a:r>
              <a:rPr lang="en-US" dirty="0">
                <a:solidFill>
                  <a:srgbClr val="201751"/>
                </a:solidFill>
                <a:latin typeface="Arial" pitchFamily="34" charset="0"/>
                <a:cs typeface="Arial" pitchFamily="34" charset="0"/>
              </a:rPr>
              <a:t>Enhanced Order Book Interface (EOBI)</a:t>
            </a:r>
          </a:p>
        </p:txBody>
      </p:sp>
      <p:sp>
        <p:nvSpPr>
          <p:cNvPr id="17" name="Rectangle 16">
            <a:extLst>
              <a:ext uri="{FF2B5EF4-FFF2-40B4-BE49-F238E27FC236}">
                <a16:creationId xmlns:a16="http://schemas.microsoft.com/office/drawing/2014/main" id="{500869F7-DACE-40CB-A61F-5C7864427E11}"/>
              </a:ext>
            </a:extLst>
          </p:cNvPr>
          <p:cNvSpPr/>
          <p:nvPr/>
        </p:nvSpPr>
        <p:spPr>
          <a:xfrm>
            <a:off x="1559495" y="2440530"/>
            <a:ext cx="4319787" cy="883832"/>
          </a:xfrm>
          <a:prstGeom prst="rect">
            <a:avLst/>
          </a:prstGeom>
          <a:extLst>
            <a:ext uri="{909E8E84-426E-40DD-AFC4-6F175D3DCCD1}">
              <a14:hiddenFill xmlns:a14="http://schemas.microsoft.com/office/drawing/2010/main">
                <a:solidFill>
                  <a:srgbClr val="FFFFFF"/>
                </a:solidFill>
              </a14:hiddenFill>
            </a:ext>
          </a:extLst>
        </p:spPr>
        <p:txBody>
          <a:bodyPr wrap="square">
            <a:spAutoFit/>
          </a:bodyPr>
          <a:lstStyle/>
          <a:p>
            <a:pPr marL="285750" indent="-285750">
              <a:buFont typeface="Wingdings" pitchFamily="2" charset="2"/>
              <a:buChar char="§"/>
            </a:pPr>
            <a:endParaRPr lang="en-US" dirty="0">
              <a:latin typeface="Arial" pitchFamily="34" charset="0"/>
              <a:cs typeface="Arial" pitchFamily="34" charset="0"/>
            </a:endParaRPr>
          </a:p>
          <a:p>
            <a:pPr marL="285750" indent="-285750">
              <a:buFont typeface="Wingdings" pitchFamily="2" charset="2"/>
              <a:buChar char="§"/>
            </a:pPr>
            <a:r>
              <a:rPr lang="en-US" dirty="0">
                <a:solidFill>
                  <a:srgbClr val="201751"/>
                </a:solidFill>
                <a:latin typeface="Arial" pitchFamily="34" charset="0"/>
                <a:cs typeface="Arial" pitchFamily="34" charset="0"/>
              </a:rPr>
              <a:t>Enhanced Trading Interface (ETI)</a:t>
            </a:r>
          </a:p>
          <a:p>
            <a:pPr marL="285750" indent="-285750">
              <a:buFont typeface="Wingdings" pitchFamily="2" charset="2"/>
              <a:buChar char="§"/>
            </a:pPr>
            <a:r>
              <a:rPr lang="en-US">
                <a:solidFill>
                  <a:srgbClr val="201751"/>
                </a:solidFill>
                <a:latin typeface="Arial" pitchFamily="34" charset="0"/>
                <a:cs typeface="Arial" pitchFamily="34" charset="0"/>
              </a:rPr>
              <a:t>FIX LF Interface</a:t>
            </a:r>
            <a:endParaRPr lang="en-US" dirty="0">
              <a:solidFill>
                <a:srgbClr val="201751"/>
              </a:solidFill>
              <a:latin typeface="Arial" pitchFamily="34" charset="0"/>
              <a:cs typeface="Arial" pitchFamily="34" charset="0"/>
            </a:endParaRPr>
          </a:p>
        </p:txBody>
      </p:sp>
      <p:sp>
        <p:nvSpPr>
          <p:cNvPr id="19" name="Slide Number Placeholder 4">
            <a:extLst>
              <a:ext uri="{FF2B5EF4-FFF2-40B4-BE49-F238E27FC236}">
                <a16:creationId xmlns:a16="http://schemas.microsoft.com/office/drawing/2014/main" id="{4C30F79A-726C-4B25-9CB5-AFC8522EA15B}"/>
              </a:ext>
            </a:extLst>
          </p:cNvPr>
          <p:cNvSpPr txBox="1">
            <a:spLocks/>
          </p:cNvSpPr>
          <p:nvPr/>
        </p:nvSpPr>
        <p:spPr>
          <a:xfrm>
            <a:off x="6203950" y="6356350"/>
            <a:ext cx="864158" cy="154196"/>
          </a:xfrm>
          <a:prstGeom prst="rect">
            <a:avLst/>
          </a:prstGeom>
        </p:spPr>
        <p:txBody>
          <a:bodyPr vert="horz" wrap="none" lIns="0" tIns="0" rIns="0" bIns="0" rtlCol="0" anchor="b" anchorCtr="0"/>
          <a:ls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9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a:lstStyle>
          <a:p>
            <a:fld id="{62CB3E74-FC4B-418A-B5F6-72ED80208EB2}" type="slidenum">
              <a:rPr lang="en-US" smtClean="0"/>
              <a:pPr/>
              <a:t>5</a:t>
            </a:fld>
            <a:endParaRPr lang="en-US" dirty="0"/>
          </a:p>
        </p:txBody>
      </p:sp>
    </p:spTree>
    <p:extLst>
      <p:ext uri="{BB962C8B-B14F-4D97-AF65-F5344CB8AC3E}">
        <p14:creationId xmlns:p14="http://schemas.microsoft.com/office/powerpoint/2010/main" val="2169694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FDC2201-F1D3-4B18-A995-C09707E1A5FB}"/>
              </a:ext>
            </a:extLst>
          </p:cNvPr>
          <p:cNvSpPr>
            <a:spLocks noGrp="1"/>
          </p:cNvSpPr>
          <p:nvPr>
            <p:ph type="dt" sz="half" idx="10"/>
          </p:nvPr>
        </p:nvSpPr>
        <p:spPr>
          <a:xfrm>
            <a:off x="10272464" y="6356350"/>
            <a:ext cx="1368165" cy="158256"/>
          </a:xfrm>
        </p:spPr>
        <p:txBody>
          <a:bodyPr/>
          <a:lstStyle/>
          <a:p>
            <a:r>
              <a:rPr lang="en-US" dirty="0"/>
              <a:t>August 2022</a:t>
            </a:r>
          </a:p>
        </p:txBody>
      </p:sp>
      <p:sp>
        <p:nvSpPr>
          <p:cNvPr id="5" name="Slide Number Placeholder 4">
            <a:extLst>
              <a:ext uri="{FF2B5EF4-FFF2-40B4-BE49-F238E27FC236}">
                <a16:creationId xmlns:a16="http://schemas.microsoft.com/office/drawing/2014/main" id="{364FCBDA-F94C-438A-8614-E49503309331}"/>
              </a:ext>
            </a:extLst>
          </p:cNvPr>
          <p:cNvSpPr>
            <a:spLocks noGrp="1"/>
          </p:cNvSpPr>
          <p:nvPr>
            <p:ph type="sldNum" sz="quarter" idx="11"/>
          </p:nvPr>
        </p:nvSpPr>
        <p:spPr>
          <a:xfrm>
            <a:off x="5807968" y="6356350"/>
            <a:ext cx="864158" cy="154196"/>
          </a:xfrm>
        </p:spPr>
        <p:txBody>
          <a:bodyPr/>
          <a:lstStyle/>
          <a:p>
            <a:pPr algn="ctr"/>
            <a:fld id="{62CB3E74-FC4B-418A-B5F6-72ED80208EB2}" type="slidenum">
              <a:rPr lang="en-US" noProof="0" smtClean="0"/>
              <a:pPr algn="ctr"/>
              <a:t>6</a:t>
            </a:fld>
            <a:endParaRPr lang="en-US" noProof="0" dirty="0"/>
          </a:p>
        </p:txBody>
      </p:sp>
      <p:sp>
        <p:nvSpPr>
          <p:cNvPr id="6" name="Rectangle 5">
            <a:extLst>
              <a:ext uri="{FF2B5EF4-FFF2-40B4-BE49-F238E27FC236}">
                <a16:creationId xmlns:a16="http://schemas.microsoft.com/office/drawing/2014/main" id="{C5B2A7BB-2884-4E03-BE36-9A529F426205}"/>
              </a:ext>
            </a:extLst>
          </p:cNvPr>
          <p:cNvSpPr/>
          <p:nvPr/>
        </p:nvSpPr>
        <p:spPr>
          <a:xfrm>
            <a:off x="1075334" y="838790"/>
            <a:ext cx="5486400" cy="132588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7" name="Title 1">
            <a:extLst>
              <a:ext uri="{FF2B5EF4-FFF2-40B4-BE49-F238E27FC236}">
                <a16:creationId xmlns:a16="http://schemas.microsoft.com/office/drawing/2014/main" id="{0847F677-49FF-4FD8-A198-B3461021D8BE}"/>
              </a:ext>
            </a:extLst>
          </p:cNvPr>
          <p:cNvSpPr>
            <a:spLocks noGrp="1"/>
          </p:cNvSpPr>
          <p:nvPr>
            <p:ph type="title"/>
          </p:nvPr>
        </p:nvSpPr>
        <p:spPr>
          <a:xfrm>
            <a:off x="1055440" y="116632"/>
            <a:ext cx="8735399" cy="909015"/>
          </a:xfrm>
        </p:spPr>
        <p:txBody>
          <a:bodyPr/>
          <a:lstStyle/>
          <a:p>
            <a:pPr>
              <a:lnSpc>
                <a:spcPct val="110000"/>
              </a:lnSpc>
              <a:spcBef>
                <a:spcPts val="0"/>
              </a:spcBef>
            </a:pPr>
            <a:r>
              <a:rPr lang="en-US" sz="2800" dirty="0">
                <a:latin typeface="Arial" panose="020B0604020202020204" pitchFamily="34" charset="0"/>
                <a:ea typeface="+mn-ea"/>
                <a:cs typeface="+mn-cs"/>
              </a:rPr>
              <a:t>T7 Cloud Simulation User Experience</a:t>
            </a:r>
          </a:p>
        </p:txBody>
      </p:sp>
      <p:sp>
        <p:nvSpPr>
          <p:cNvPr id="9" name="Rectangle 8">
            <a:extLst>
              <a:ext uri="{FF2B5EF4-FFF2-40B4-BE49-F238E27FC236}">
                <a16:creationId xmlns:a16="http://schemas.microsoft.com/office/drawing/2014/main" id="{0E8356ED-898D-4F54-B97F-38AFDC798725}"/>
              </a:ext>
            </a:extLst>
          </p:cNvPr>
          <p:cNvSpPr/>
          <p:nvPr/>
        </p:nvSpPr>
        <p:spPr>
          <a:xfrm>
            <a:off x="6720816" y="838790"/>
            <a:ext cx="3623156" cy="2658826"/>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10" name="Rectangle 9">
            <a:extLst>
              <a:ext uri="{FF2B5EF4-FFF2-40B4-BE49-F238E27FC236}">
                <a16:creationId xmlns:a16="http://schemas.microsoft.com/office/drawing/2014/main" id="{7E9999AC-9FC0-4629-85EB-E87250D1CFBA}"/>
              </a:ext>
            </a:extLst>
          </p:cNvPr>
          <p:cNvSpPr/>
          <p:nvPr/>
        </p:nvSpPr>
        <p:spPr>
          <a:xfrm>
            <a:off x="4745588" y="1235525"/>
            <a:ext cx="1677596" cy="5540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 start page</a:t>
            </a:r>
          </a:p>
        </p:txBody>
      </p:sp>
      <p:sp>
        <p:nvSpPr>
          <p:cNvPr id="11" name="Rectangle 10">
            <a:extLst>
              <a:ext uri="{FF2B5EF4-FFF2-40B4-BE49-F238E27FC236}">
                <a16:creationId xmlns:a16="http://schemas.microsoft.com/office/drawing/2014/main" id="{2F085239-C5D6-49D6-A47D-6F04396FF994}"/>
              </a:ext>
            </a:extLst>
          </p:cNvPr>
          <p:cNvSpPr/>
          <p:nvPr/>
        </p:nvSpPr>
        <p:spPr>
          <a:xfrm>
            <a:off x="1075334" y="2307336"/>
            <a:ext cx="5506294" cy="1190281"/>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pic>
        <p:nvPicPr>
          <p:cNvPr id="12" name="Picture 2" descr="C:\Documents and Settings\watlste\Local Settings\Temporary Internet Files\Content.IE5\NB6OLEC9\MC900431540[1].png">
            <a:extLst>
              <a:ext uri="{FF2B5EF4-FFF2-40B4-BE49-F238E27FC236}">
                <a16:creationId xmlns:a16="http://schemas.microsoft.com/office/drawing/2014/main" id="{F63DF357-2C29-4825-9E20-3862D2812E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0267" y="1153206"/>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8A08931A-468E-4149-B58D-CE11AD278D32}"/>
              </a:ext>
            </a:extLst>
          </p:cNvPr>
          <p:cNvSpPr txBox="1"/>
          <p:nvPr/>
        </p:nvSpPr>
        <p:spPr>
          <a:xfrm>
            <a:off x="1210427" y="883097"/>
            <a:ext cx="2088231" cy="1258871"/>
          </a:xfrm>
          <a:prstGeom prst="rect">
            <a:avLst/>
          </a:prstGeom>
          <a:noFill/>
        </p:spPr>
        <p:txBody>
          <a:bodyPr wrap="square" rtlCol="0">
            <a:spAutoFit/>
          </a:bodyPr>
          <a:lstStyle/>
          <a:p>
            <a:r>
              <a:rPr lang="en-US" sz="1400" b="1" dirty="0">
                <a:latin typeface="Arial" pitchFamily="34" charset="0"/>
              </a:rPr>
              <a:t>Step 1: Member logs into the T7 Cloud Simulation (CS) start page and requests an instance </a:t>
            </a:r>
          </a:p>
        </p:txBody>
      </p:sp>
      <p:pic>
        <p:nvPicPr>
          <p:cNvPr id="14" name="Picture 3" descr="C:\Documents and Settings\watlste\Local Settings\Temporary Internet Files\Content.IE5\ONTVJ06U\MC900435242[1].png">
            <a:extLst>
              <a:ext uri="{FF2B5EF4-FFF2-40B4-BE49-F238E27FC236}">
                <a16:creationId xmlns:a16="http://schemas.microsoft.com/office/drawing/2014/main" id="{638DB0CD-D251-4492-93ED-3881F2D999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2208" y="2365521"/>
            <a:ext cx="428317" cy="84745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Documents and Settings\watlste\Local Settings\Temporary Internet Files\Content.IE5\NB6OLEC9\MC900431540[1].png">
            <a:extLst>
              <a:ext uri="{FF2B5EF4-FFF2-40B4-BE49-F238E27FC236}">
                <a16:creationId xmlns:a16="http://schemas.microsoft.com/office/drawing/2014/main" id="{1F7400F7-BE3D-499D-B851-98E415ADF6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7743" y="3870264"/>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D776FA2-EC05-4D20-A223-F27573791EB4}"/>
              </a:ext>
            </a:extLst>
          </p:cNvPr>
          <p:cNvSpPr txBox="1"/>
          <p:nvPr/>
        </p:nvSpPr>
        <p:spPr>
          <a:xfrm>
            <a:off x="1153330" y="2500089"/>
            <a:ext cx="1944217" cy="784895"/>
          </a:xfrm>
          <a:prstGeom prst="rect">
            <a:avLst/>
          </a:prstGeom>
          <a:noFill/>
        </p:spPr>
        <p:txBody>
          <a:bodyPr wrap="square" rtlCol="0">
            <a:spAutoFit/>
          </a:bodyPr>
          <a:lstStyle/>
          <a:p>
            <a:r>
              <a:rPr lang="en-US" sz="1400" b="1" dirty="0">
                <a:latin typeface="Arial" pitchFamily="34" charset="0"/>
              </a:rPr>
              <a:t>Step 2: </a:t>
            </a:r>
          </a:p>
          <a:p>
            <a:r>
              <a:rPr lang="en-GB" sz="1400" b="1" dirty="0">
                <a:latin typeface="Arial" pitchFamily="34" charset="0"/>
              </a:rPr>
              <a:t>A CS instance spins up for the member</a:t>
            </a:r>
            <a:endParaRPr lang="en-US" sz="1400" b="1" dirty="0">
              <a:latin typeface="Arial" pitchFamily="34" charset="0"/>
            </a:endParaRPr>
          </a:p>
        </p:txBody>
      </p:sp>
      <p:grpSp>
        <p:nvGrpSpPr>
          <p:cNvPr id="17" name="Group 16">
            <a:extLst>
              <a:ext uri="{FF2B5EF4-FFF2-40B4-BE49-F238E27FC236}">
                <a16:creationId xmlns:a16="http://schemas.microsoft.com/office/drawing/2014/main" id="{82A41B13-795C-41C5-9E33-8C2DC69FDEC0}"/>
              </a:ext>
            </a:extLst>
          </p:cNvPr>
          <p:cNvGrpSpPr/>
          <p:nvPr/>
        </p:nvGrpSpPr>
        <p:grpSpPr>
          <a:xfrm>
            <a:off x="4985543" y="2438400"/>
            <a:ext cx="1447800" cy="990600"/>
            <a:chOff x="6781800" y="4495800"/>
            <a:chExt cx="1447800" cy="990600"/>
          </a:xfrm>
        </p:grpSpPr>
        <p:sp>
          <p:nvSpPr>
            <p:cNvPr id="19" name="Rectangle 18">
              <a:extLst>
                <a:ext uri="{FF2B5EF4-FFF2-40B4-BE49-F238E27FC236}">
                  <a16:creationId xmlns:a16="http://schemas.microsoft.com/office/drawing/2014/main" id="{C419EDB2-8C16-4BAB-9D7D-1AB75D25DD6C}"/>
                </a:ext>
              </a:extLst>
            </p:cNvPr>
            <p:cNvSpPr/>
            <p:nvPr/>
          </p:nvSpPr>
          <p:spPr>
            <a:xfrm>
              <a:off x="6858000" y="4724400"/>
              <a:ext cx="1295400"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Instance Control</a:t>
              </a:r>
            </a:p>
          </p:txBody>
        </p:sp>
        <p:sp>
          <p:nvSpPr>
            <p:cNvPr id="18" name="Rectangle 17">
              <a:extLst>
                <a:ext uri="{FF2B5EF4-FFF2-40B4-BE49-F238E27FC236}">
                  <a16:creationId xmlns:a16="http://schemas.microsoft.com/office/drawing/2014/main" id="{64C8B0EF-D83F-473E-AF63-271439C1A468}"/>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20" name="Rectangle 19">
              <a:extLst>
                <a:ext uri="{FF2B5EF4-FFF2-40B4-BE49-F238E27FC236}">
                  <a16:creationId xmlns:a16="http://schemas.microsoft.com/office/drawing/2014/main" id="{A0B48089-15B9-400F-8458-59A47755828B}"/>
                </a:ext>
              </a:extLst>
            </p:cNvPr>
            <p:cNvSpPr/>
            <p:nvPr/>
          </p:nvSpPr>
          <p:spPr>
            <a:xfrm>
              <a:off x="6858000" y="5105400"/>
              <a:ext cx="1295400" cy="3048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sp>
        <p:nvSpPr>
          <p:cNvPr id="21" name="Rectangle 20">
            <a:extLst>
              <a:ext uri="{FF2B5EF4-FFF2-40B4-BE49-F238E27FC236}">
                <a16:creationId xmlns:a16="http://schemas.microsoft.com/office/drawing/2014/main" id="{AF58268D-DDB6-421D-9FBB-56B598D503D7}"/>
              </a:ext>
            </a:extLst>
          </p:cNvPr>
          <p:cNvSpPr/>
          <p:nvPr/>
        </p:nvSpPr>
        <p:spPr>
          <a:xfrm>
            <a:off x="2983395" y="2492896"/>
            <a:ext cx="1609078" cy="7840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 (CS) </a:t>
            </a:r>
          </a:p>
          <a:p>
            <a:pPr algn="ctr"/>
            <a:r>
              <a:rPr lang="en-US" sz="1200" b="1" dirty="0">
                <a:latin typeface="Arial" pitchFamily="34" charset="0"/>
              </a:rPr>
              <a:t>start page</a:t>
            </a:r>
          </a:p>
        </p:txBody>
      </p:sp>
      <p:sp>
        <p:nvSpPr>
          <p:cNvPr id="22" name="Right Arrow 32">
            <a:extLst>
              <a:ext uri="{FF2B5EF4-FFF2-40B4-BE49-F238E27FC236}">
                <a16:creationId xmlns:a16="http://schemas.microsoft.com/office/drawing/2014/main" id="{B15768A7-D973-420D-928E-4DA6D73B0E81}"/>
              </a:ext>
            </a:extLst>
          </p:cNvPr>
          <p:cNvSpPr/>
          <p:nvPr/>
        </p:nvSpPr>
        <p:spPr>
          <a:xfrm>
            <a:off x="4061098" y="1450405"/>
            <a:ext cx="666750" cy="135974"/>
          </a:xfrm>
          <a:prstGeom prst="rightArrow">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23" name="Right Arrow 40">
            <a:extLst>
              <a:ext uri="{FF2B5EF4-FFF2-40B4-BE49-F238E27FC236}">
                <a16:creationId xmlns:a16="http://schemas.microsoft.com/office/drawing/2014/main" id="{DED664BB-E3D7-45F6-A23C-2AA280C30798}"/>
              </a:ext>
            </a:extLst>
          </p:cNvPr>
          <p:cNvSpPr/>
          <p:nvPr/>
        </p:nvSpPr>
        <p:spPr>
          <a:xfrm>
            <a:off x="4204493" y="4022664"/>
            <a:ext cx="857250" cy="152400"/>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endParaRPr>
          </a:p>
        </p:txBody>
      </p:sp>
      <p:sp>
        <p:nvSpPr>
          <p:cNvPr id="24" name="Curved Down Arrow 38">
            <a:extLst>
              <a:ext uri="{FF2B5EF4-FFF2-40B4-BE49-F238E27FC236}">
                <a16:creationId xmlns:a16="http://schemas.microsoft.com/office/drawing/2014/main" id="{CDAA61AE-97C7-43C7-9FE9-172B59A7A242}"/>
              </a:ext>
            </a:extLst>
          </p:cNvPr>
          <p:cNvSpPr/>
          <p:nvPr/>
        </p:nvSpPr>
        <p:spPr>
          <a:xfrm>
            <a:off x="4583832" y="2420888"/>
            <a:ext cx="471642" cy="316006"/>
          </a:xfrm>
          <a:prstGeom prst="curvedDownArrow">
            <a:avLst>
              <a:gd name="adj1" fmla="val 25000"/>
              <a:gd name="adj2" fmla="val 85576"/>
              <a:gd name="adj3" fmla="val 25000"/>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25" name="TextBox 24">
            <a:extLst>
              <a:ext uri="{FF2B5EF4-FFF2-40B4-BE49-F238E27FC236}">
                <a16:creationId xmlns:a16="http://schemas.microsoft.com/office/drawing/2014/main" id="{32BF8E36-F4BE-47D2-B2E4-5C65D3C6541A}"/>
              </a:ext>
            </a:extLst>
          </p:cNvPr>
          <p:cNvSpPr txBox="1"/>
          <p:nvPr/>
        </p:nvSpPr>
        <p:spPr>
          <a:xfrm>
            <a:off x="6968531" y="1105580"/>
            <a:ext cx="3124200" cy="523220"/>
          </a:xfrm>
          <a:prstGeom prst="rect">
            <a:avLst/>
          </a:prstGeom>
          <a:noFill/>
        </p:spPr>
        <p:txBody>
          <a:bodyPr wrap="square" rtlCol="0">
            <a:spAutoFit/>
          </a:bodyPr>
          <a:lstStyle/>
          <a:p>
            <a:r>
              <a:rPr lang="en-US" sz="1400" b="1" dirty="0">
                <a:latin typeface="Arial" pitchFamily="34" charset="0"/>
              </a:rPr>
              <a:t>Step 5: member develops / tests their software</a:t>
            </a:r>
          </a:p>
        </p:txBody>
      </p:sp>
      <p:sp>
        <p:nvSpPr>
          <p:cNvPr id="26" name="Rectangle 25">
            <a:extLst>
              <a:ext uri="{FF2B5EF4-FFF2-40B4-BE49-F238E27FC236}">
                <a16:creationId xmlns:a16="http://schemas.microsoft.com/office/drawing/2014/main" id="{885B2C88-7D3F-4B95-A7F7-8E57A0BD53AC}"/>
              </a:ext>
            </a:extLst>
          </p:cNvPr>
          <p:cNvSpPr/>
          <p:nvPr/>
        </p:nvSpPr>
        <p:spPr>
          <a:xfrm>
            <a:off x="1075334" y="3744483"/>
            <a:ext cx="5506294" cy="11430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pic>
        <p:nvPicPr>
          <p:cNvPr id="27" name="Picture 2" descr="C:\Documents and Settings\watlste\Local Settings\Temporary Internet Files\Content.IE5\NB6OLEC9\MC900431540[1].png">
            <a:extLst>
              <a:ext uri="{FF2B5EF4-FFF2-40B4-BE49-F238E27FC236}">
                <a16:creationId xmlns:a16="http://schemas.microsoft.com/office/drawing/2014/main" id="{BD4BBE37-3BCC-4F70-9C2D-1AC610AE80C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3026" y="3857198"/>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8AEED87A-7868-4E31-AC75-6437CDBC3C6C}"/>
              </a:ext>
            </a:extLst>
          </p:cNvPr>
          <p:cNvSpPr txBox="1"/>
          <p:nvPr/>
        </p:nvSpPr>
        <p:spPr>
          <a:xfrm>
            <a:off x="1127447" y="3705583"/>
            <a:ext cx="2324571" cy="1021883"/>
          </a:xfrm>
          <a:prstGeom prst="rect">
            <a:avLst/>
          </a:prstGeom>
          <a:noFill/>
        </p:spPr>
        <p:txBody>
          <a:bodyPr wrap="square" rtlCol="0">
            <a:spAutoFit/>
          </a:bodyPr>
          <a:lstStyle/>
          <a:p>
            <a:r>
              <a:rPr lang="en-US" sz="1400" b="1" dirty="0"/>
              <a:t>Step 3: </a:t>
            </a:r>
            <a:r>
              <a:rPr lang="en-GB" sz="1400" b="1" dirty="0"/>
              <a:t>Member logs into the Instance Control to control their Cloud Simulation Instance</a:t>
            </a:r>
            <a:endParaRPr lang="en-US" sz="1400" b="1" dirty="0"/>
          </a:p>
        </p:txBody>
      </p:sp>
      <p:sp>
        <p:nvSpPr>
          <p:cNvPr id="29" name="Right Arrow 51">
            <a:extLst>
              <a:ext uri="{FF2B5EF4-FFF2-40B4-BE49-F238E27FC236}">
                <a16:creationId xmlns:a16="http://schemas.microsoft.com/office/drawing/2014/main" id="{7D6E920A-0212-4845-AF86-79352B81922B}"/>
              </a:ext>
            </a:extLst>
          </p:cNvPr>
          <p:cNvSpPr/>
          <p:nvPr/>
        </p:nvSpPr>
        <p:spPr>
          <a:xfrm>
            <a:off x="4214019" y="4140324"/>
            <a:ext cx="761998" cy="152400"/>
          </a:xfrm>
          <a:prstGeom prst="rightArrow">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30" name="Rectangle 29">
            <a:extLst>
              <a:ext uri="{FF2B5EF4-FFF2-40B4-BE49-F238E27FC236}">
                <a16:creationId xmlns:a16="http://schemas.microsoft.com/office/drawing/2014/main" id="{4E614CEE-D9A8-49C9-81C7-D5D44AFDC325}"/>
              </a:ext>
            </a:extLst>
          </p:cNvPr>
          <p:cNvSpPr/>
          <p:nvPr/>
        </p:nvSpPr>
        <p:spPr>
          <a:xfrm>
            <a:off x="1075333" y="4950296"/>
            <a:ext cx="5486401" cy="11430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31" name="TextBox 30">
            <a:extLst>
              <a:ext uri="{FF2B5EF4-FFF2-40B4-BE49-F238E27FC236}">
                <a16:creationId xmlns:a16="http://schemas.microsoft.com/office/drawing/2014/main" id="{FDA89B06-1E74-4880-B735-458A843E05B2}"/>
              </a:ext>
            </a:extLst>
          </p:cNvPr>
          <p:cNvSpPr txBox="1"/>
          <p:nvPr/>
        </p:nvSpPr>
        <p:spPr>
          <a:xfrm>
            <a:off x="1127447" y="5040199"/>
            <a:ext cx="2088232" cy="1021883"/>
          </a:xfrm>
          <a:prstGeom prst="rect">
            <a:avLst/>
          </a:prstGeom>
          <a:noFill/>
        </p:spPr>
        <p:txBody>
          <a:bodyPr wrap="square" rtlCol="0">
            <a:spAutoFit/>
          </a:bodyPr>
          <a:lstStyle/>
          <a:p>
            <a:r>
              <a:rPr lang="en-US" sz="1400" b="1" dirty="0">
                <a:latin typeface="Arial" pitchFamily="34" charset="0"/>
              </a:rPr>
              <a:t>Step 4: </a:t>
            </a:r>
            <a:r>
              <a:rPr lang="en-GB" sz="1400" b="1" dirty="0"/>
              <a:t>Member connects to CS Instance via VPN over the Internet</a:t>
            </a:r>
            <a:endParaRPr lang="en-US" sz="1400" b="1" dirty="0">
              <a:latin typeface="Arial" pitchFamily="34" charset="0"/>
            </a:endParaRPr>
          </a:p>
        </p:txBody>
      </p:sp>
      <p:sp>
        <p:nvSpPr>
          <p:cNvPr id="32" name="Rectangle 31">
            <a:extLst>
              <a:ext uri="{FF2B5EF4-FFF2-40B4-BE49-F238E27FC236}">
                <a16:creationId xmlns:a16="http://schemas.microsoft.com/office/drawing/2014/main" id="{DD34555E-FEF5-4B93-9DB5-AC8A165B64D6}"/>
              </a:ext>
            </a:extLst>
          </p:cNvPr>
          <p:cNvSpPr/>
          <p:nvPr/>
        </p:nvSpPr>
        <p:spPr>
          <a:xfrm>
            <a:off x="6766952" y="3665379"/>
            <a:ext cx="3583187" cy="2448272"/>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33" name="TextBox 32">
            <a:extLst>
              <a:ext uri="{FF2B5EF4-FFF2-40B4-BE49-F238E27FC236}">
                <a16:creationId xmlns:a16="http://schemas.microsoft.com/office/drawing/2014/main" id="{35285447-7063-4319-8F29-8B8248151D46}"/>
              </a:ext>
            </a:extLst>
          </p:cNvPr>
          <p:cNvSpPr txBox="1"/>
          <p:nvPr/>
        </p:nvSpPr>
        <p:spPr>
          <a:xfrm>
            <a:off x="6966743" y="3900300"/>
            <a:ext cx="3276600" cy="1055738"/>
          </a:xfrm>
          <a:prstGeom prst="rect">
            <a:avLst/>
          </a:prstGeom>
          <a:noFill/>
        </p:spPr>
        <p:txBody>
          <a:bodyPr wrap="square" rtlCol="0">
            <a:spAutoFit/>
          </a:bodyPr>
          <a:lstStyle/>
          <a:p>
            <a:r>
              <a:rPr lang="en-US" sz="1400" b="1" dirty="0">
                <a:latin typeface="Arial" pitchFamily="34" charset="0"/>
              </a:rPr>
              <a:t>Step 6</a:t>
            </a:r>
            <a:r>
              <a:rPr lang="en-GB" b="1" dirty="0"/>
              <a:t>: </a:t>
            </a:r>
            <a:r>
              <a:rPr lang="en-GB" sz="1400" b="1" dirty="0">
                <a:latin typeface="Arial" pitchFamily="34" charset="0"/>
              </a:rPr>
              <a:t>When finished, member logs into the T7 Cloud Simulation Launchpad to terminate the CS instance</a:t>
            </a:r>
            <a:endParaRPr lang="en-US" sz="1400" b="1" dirty="0">
              <a:latin typeface="Arial" pitchFamily="34" charset="0"/>
            </a:endParaRPr>
          </a:p>
        </p:txBody>
      </p:sp>
      <p:sp>
        <p:nvSpPr>
          <p:cNvPr id="34" name="Rectangle 33">
            <a:extLst>
              <a:ext uri="{FF2B5EF4-FFF2-40B4-BE49-F238E27FC236}">
                <a16:creationId xmlns:a16="http://schemas.microsoft.com/office/drawing/2014/main" id="{6368354B-B3D7-45D3-86C4-DC7E88495048}"/>
              </a:ext>
            </a:extLst>
          </p:cNvPr>
          <p:cNvSpPr/>
          <p:nvPr/>
        </p:nvSpPr>
        <p:spPr>
          <a:xfrm>
            <a:off x="8871743" y="5239011"/>
            <a:ext cx="1143000"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a:t>
            </a:r>
          </a:p>
          <a:p>
            <a:pPr algn="ctr"/>
            <a:r>
              <a:rPr lang="en-US" sz="1200" b="1" dirty="0">
                <a:latin typeface="Arial" pitchFamily="34" charset="0"/>
              </a:rPr>
              <a:t>Start Page</a:t>
            </a:r>
          </a:p>
        </p:txBody>
      </p:sp>
      <p:pic>
        <p:nvPicPr>
          <p:cNvPr id="35" name="Picture 2" descr="C:\Documents and Settings\watlste\Local Settings\Temporary Internet Files\Content.IE5\NB6OLEC9\MC900431540[1].png">
            <a:extLst>
              <a:ext uri="{FF2B5EF4-FFF2-40B4-BE49-F238E27FC236}">
                <a16:creationId xmlns:a16="http://schemas.microsoft.com/office/drawing/2014/main" id="{94570B83-2827-4DA2-8EE0-B9B6FCA62DA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5343" y="5086611"/>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36" name="Right Arrow 67">
            <a:extLst>
              <a:ext uri="{FF2B5EF4-FFF2-40B4-BE49-F238E27FC236}">
                <a16:creationId xmlns:a16="http://schemas.microsoft.com/office/drawing/2014/main" id="{D5847295-C86D-4B40-973C-5E21A520FE66}"/>
              </a:ext>
            </a:extLst>
          </p:cNvPr>
          <p:cNvSpPr/>
          <p:nvPr/>
        </p:nvSpPr>
        <p:spPr>
          <a:xfrm>
            <a:off x="7843042" y="5369737"/>
            <a:ext cx="1009651" cy="135974"/>
          </a:xfrm>
          <a:prstGeom prst="rightArrow">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pic>
        <p:nvPicPr>
          <p:cNvPr id="37" name="Picture 3" descr="C:\Documents and Settings\watlste\Local Settings\Temporary Internet Files\Content.IE5\ONTVJ06U\MC900435242[1].png">
            <a:extLst>
              <a:ext uri="{FF2B5EF4-FFF2-40B4-BE49-F238E27FC236}">
                <a16:creationId xmlns:a16="http://schemas.microsoft.com/office/drawing/2014/main" id="{26DF4B54-75EF-487A-B5B1-C9C24435912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0407" y="5134349"/>
            <a:ext cx="595962" cy="847455"/>
          </a:xfrm>
          <a:prstGeom prst="rect">
            <a:avLst/>
          </a:prstGeom>
          <a:noFill/>
          <a:extLst>
            <a:ext uri="{909E8E84-426E-40DD-AFC4-6F175D3DCCD1}">
              <a14:hiddenFill xmlns:a14="http://schemas.microsoft.com/office/drawing/2010/main">
                <a:solidFill>
                  <a:srgbClr val="FFFFFF"/>
                </a:solidFill>
              </a14:hiddenFill>
            </a:ext>
          </a:extLst>
        </p:spPr>
      </p:pic>
      <p:sp>
        <p:nvSpPr>
          <p:cNvPr id="38" name="Can 39">
            <a:extLst>
              <a:ext uri="{FF2B5EF4-FFF2-40B4-BE49-F238E27FC236}">
                <a16:creationId xmlns:a16="http://schemas.microsoft.com/office/drawing/2014/main" id="{5E25E89B-D3D0-4959-A973-99DCF1A71F58}"/>
              </a:ext>
            </a:extLst>
          </p:cNvPr>
          <p:cNvSpPr/>
          <p:nvPr/>
        </p:nvSpPr>
        <p:spPr>
          <a:xfrm rot="5400000">
            <a:off x="4426284" y="5287676"/>
            <a:ext cx="152402" cy="882774"/>
          </a:xfrm>
          <a:prstGeom prst="can">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39" name="Can 70">
            <a:extLst>
              <a:ext uri="{FF2B5EF4-FFF2-40B4-BE49-F238E27FC236}">
                <a16:creationId xmlns:a16="http://schemas.microsoft.com/office/drawing/2014/main" id="{1561F9B3-4C78-4556-A1B1-01D1A9D3DFB7}"/>
              </a:ext>
            </a:extLst>
          </p:cNvPr>
          <p:cNvSpPr/>
          <p:nvPr/>
        </p:nvSpPr>
        <p:spPr>
          <a:xfrm rot="5400000">
            <a:off x="8019316" y="2305792"/>
            <a:ext cx="152405" cy="1148810"/>
          </a:xfrm>
          <a:prstGeom prst="can">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grpSp>
        <p:nvGrpSpPr>
          <p:cNvPr id="40" name="Group 39">
            <a:extLst>
              <a:ext uri="{FF2B5EF4-FFF2-40B4-BE49-F238E27FC236}">
                <a16:creationId xmlns:a16="http://schemas.microsoft.com/office/drawing/2014/main" id="{6FC61EC8-93C8-47C7-9396-B42B4FE182B1}"/>
              </a:ext>
            </a:extLst>
          </p:cNvPr>
          <p:cNvGrpSpPr/>
          <p:nvPr/>
        </p:nvGrpSpPr>
        <p:grpSpPr>
          <a:xfrm>
            <a:off x="4985543" y="3721224"/>
            <a:ext cx="1447800" cy="990600"/>
            <a:chOff x="6781800" y="4495800"/>
            <a:chExt cx="1447800" cy="990600"/>
          </a:xfrm>
        </p:grpSpPr>
        <p:sp>
          <p:nvSpPr>
            <p:cNvPr id="41" name="Rectangle 40">
              <a:extLst>
                <a:ext uri="{FF2B5EF4-FFF2-40B4-BE49-F238E27FC236}">
                  <a16:creationId xmlns:a16="http://schemas.microsoft.com/office/drawing/2014/main" id="{E1354D4A-8091-4888-A21F-2BB7324F990B}"/>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43" name="Rectangle 42">
              <a:extLst>
                <a:ext uri="{FF2B5EF4-FFF2-40B4-BE49-F238E27FC236}">
                  <a16:creationId xmlns:a16="http://schemas.microsoft.com/office/drawing/2014/main" id="{BCDB195A-4C16-4CE9-978D-9636F5D7E0D0}"/>
                </a:ext>
              </a:extLst>
            </p:cNvPr>
            <p:cNvSpPr/>
            <p:nvPr/>
          </p:nvSpPr>
          <p:spPr>
            <a:xfrm>
              <a:off x="6858000" y="5105400"/>
              <a:ext cx="1295400" cy="3048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grpSp>
        <p:nvGrpSpPr>
          <p:cNvPr id="44" name="Group 43">
            <a:extLst>
              <a:ext uri="{FF2B5EF4-FFF2-40B4-BE49-F238E27FC236}">
                <a16:creationId xmlns:a16="http://schemas.microsoft.com/office/drawing/2014/main" id="{B2CBB7E7-705A-4C5B-B18A-50EE4D0C6CB9}"/>
              </a:ext>
            </a:extLst>
          </p:cNvPr>
          <p:cNvGrpSpPr/>
          <p:nvPr/>
        </p:nvGrpSpPr>
        <p:grpSpPr>
          <a:xfrm>
            <a:off x="4976018" y="5055840"/>
            <a:ext cx="1447800" cy="990600"/>
            <a:chOff x="6781800" y="4495800"/>
            <a:chExt cx="1447800" cy="990600"/>
          </a:xfrm>
        </p:grpSpPr>
        <p:sp>
          <p:nvSpPr>
            <p:cNvPr id="45" name="Rectangle 44">
              <a:extLst>
                <a:ext uri="{FF2B5EF4-FFF2-40B4-BE49-F238E27FC236}">
                  <a16:creationId xmlns:a16="http://schemas.microsoft.com/office/drawing/2014/main" id="{3DF264B9-794F-429E-8E7A-6DD266055CD5}"/>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47" name="Rectangle 46">
              <a:extLst>
                <a:ext uri="{FF2B5EF4-FFF2-40B4-BE49-F238E27FC236}">
                  <a16:creationId xmlns:a16="http://schemas.microsoft.com/office/drawing/2014/main" id="{2A4AB420-3F1A-4B0B-8FAE-B0F85D88BD0F}"/>
                </a:ext>
              </a:extLst>
            </p:cNvPr>
            <p:cNvSpPr/>
            <p:nvPr/>
          </p:nvSpPr>
          <p:spPr>
            <a:xfrm>
              <a:off x="6858000" y="5105400"/>
              <a:ext cx="1295400" cy="3048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grpSp>
        <p:nvGrpSpPr>
          <p:cNvPr id="48" name="Group 47">
            <a:extLst>
              <a:ext uri="{FF2B5EF4-FFF2-40B4-BE49-F238E27FC236}">
                <a16:creationId xmlns:a16="http://schemas.microsoft.com/office/drawing/2014/main" id="{F8F5A495-B3B2-4371-997C-89FC254DE555}"/>
              </a:ext>
            </a:extLst>
          </p:cNvPr>
          <p:cNvGrpSpPr/>
          <p:nvPr/>
        </p:nvGrpSpPr>
        <p:grpSpPr>
          <a:xfrm>
            <a:off x="8681243" y="2057118"/>
            <a:ext cx="1447800" cy="990600"/>
            <a:chOff x="6781800" y="4495800"/>
            <a:chExt cx="1447800" cy="990600"/>
          </a:xfrm>
        </p:grpSpPr>
        <p:sp>
          <p:nvSpPr>
            <p:cNvPr id="49" name="Rectangle 48">
              <a:extLst>
                <a:ext uri="{FF2B5EF4-FFF2-40B4-BE49-F238E27FC236}">
                  <a16:creationId xmlns:a16="http://schemas.microsoft.com/office/drawing/2014/main" id="{DDAF74C9-E18A-4113-8CCD-471503C8231E}"/>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51" name="Rectangle 50">
              <a:extLst>
                <a:ext uri="{FF2B5EF4-FFF2-40B4-BE49-F238E27FC236}">
                  <a16:creationId xmlns:a16="http://schemas.microsoft.com/office/drawing/2014/main" id="{917633C9-309F-47EE-95C9-1F68BC6EB1E8}"/>
                </a:ext>
              </a:extLst>
            </p:cNvPr>
            <p:cNvSpPr/>
            <p:nvPr/>
          </p:nvSpPr>
          <p:spPr>
            <a:xfrm>
              <a:off x="6858000" y="5105400"/>
              <a:ext cx="1295400" cy="3048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sp>
        <p:nvSpPr>
          <p:cNvPr id="2" name="Rectangle 1">
            <a:extLst>
              <a:ext uri="{FF2B5EF4-FFF2-40B4-BE49-F238E27FC236}">
                <a16:creationId xmlns:a16="http://schemas.microsoft.com/office/drawing/2014/main" id="{B334ED55-3DB4-477B-9C28-47AC52503D7B}"/>
              </a:ext>
            </a:extLst>
          </p:cNvPr>
          <p:cNvSpPr/>
          <p:nvPr/>
        </p:nvSpPr>
        <p:spPr>
          <a:xfrm>
            <a:off x="4990448" y="2708417"/>
            <a:ext cx="1537600" cy="310919"/>
          </a:xfrm>
          <a:prstGeom prst="rect">
            <a:avLst/>
          </a:prstGeom>
        </p:spPr>
        <p:txBody>
          <a:bodyPr wrap="none">
            <a:spAutoFit/>
          </a:bodyPr>
          <a:lstStyle/>
          <a:p>
            <a:r>
              <a:rPr lang="en-US" sz="1400" dirty="0">
                <a:latin typeface="Arial" pitchFamily="34" charset="0"/>
              </a:rPr>
              <a:t>Instance Control </a:t>
            </a:r>
            <a:endParaRPr lang="en-US" sz="1400" dirty="0"/>
          </a:p>
        </p:txBody>
      </p:sp>
      <p:sp>
        <p:nvSpPr>
          <p:cNvPr id="82" name="Rectangle 81">
            <a:extLst>
              <a:ext uri="{FF2B5EF4-FFF2-40B4-BE49-F238E27FC236}">
                <a16:creationId xmlns:a16="http://schemas.microsoft.com/office/drawing/2014/main" id="{512F8909-ABA5-4864-A91C-AFE5CD9AF12B}"/>
              </a:ext>
            </a:extLst>
          </p:cNvPr>
          <p:cNvSpPr/>
          <p:nvPr/>
        </p:nvSpPr>
        <p:spPr>
          <a:xfrm>
            <a:off x="4976017" y="4005064"/>
            <a:ext cx="1537600" cy="310919"/>
          </a:xfrm>
          <a:prstGeom prst="rect">
            <a:avLst/>
          </a:prstGeom>
        </p:spPr>
        <p:txBody>
          <a:bodyPr wrap="none">
            <a:spAutoFit/>
          </a:bodyPr>
          <a:lstStyle/>
          <a:p>
            <a:r>
              <a:rPr lang="en-US" sz="1400" dirty="0">
                <a:latin typeface="Arial" pitchFamily="34" charset="0"/>
              </a:rPr>
              <a:t>Instance Control </a:t>
            </a:r>
            <a:endParaRPr lang="en-US" sz="1400" dirty="0"/>
          </a:p>
        </p:txBody>
      </p:sp>
      <p:sp>
        <p:nvSpPr>
          <p:cNvPr id="83" name="Rectangle 82">
            <a:extLst>
              <a:ext uri="{FF2B5EF4-FFF2-40B4-BE49-F238E27FC236}">
                <a16:creationId xmlns:a16="http://schemas.microsoft.com/office/drawing/2014/main" id="{E23EE1D3-20C7-47CE-AB09-E88F5C207CA0}"/>
              </a:ext>
            </a:extLst>
          </p:cNvPr>
          <p:cNvSpPr/>
          <p:nvPr/>
        </p:nvSpPr>
        <p:spPr>
          <a:xfrm>
            <a:off x="4979397" y="5354521"/>
            <a:ext cx="1537600" cy="310919"/>
          </a:xfrm>
          <a:prstGeom prst="rect">
            <a:avLst/>
          </a:prstGeom>
        </p:spPr>
        <p:txBody>
          <a:bodyPr wrap="none">
            <a:spAutoFit/>
          </a:bodyPr>
          <a:lstStyle/>
          <a:p>
            <a:r>
              <a:rPr lang="en-US" sz="1400" dirty="0">
                <a:latin typeface="Arial" pitchFamily="34" charset="0"/>
              </a:rPr>
              <a:t>Instance Control </a:t>
            </a:r>
            <a:endParaRPr lang="en-US" sz="1400" dirty="0"/>
          </a:p>
        </p:txBody>
      </p:sp>
      <p:sp>
        <p:nvSpPr>
          <p:cNvPr id="84" name="Rectangle 83">
            <a:extLst>
              <a:ext uri="{FF2B5EF4-FFF2-40B4-BE49-F238E27FC236}">
                <a16:creationId xmlns:a16="http://schemas.microsoft.com/office/drawing/2014/main" id="{56CFF442-C3AE-4672-AE2E-B3DA82DCC58B}"/>
              </a:ext>
            </a:extLst>
          </p:cNvPr>
          <p:cNvSpPr/>
          <p:nvPr/>
        </p:nvSpPr>
        <p:spPr>
          <a:xfrm>
            <a:off x="8669924" y="2345541"/>
            <a:ext cx="1537600" cy="310919"/>
          </a:xfrm>
          <a:prstGeom prst="rect">
            <a:avLst/>
          </a:prstGeom>
        </p:spPr>
        <p:txBody>
          <a:bodyPr wrap="none">
            <a:spAutoFit/>
          </a:bodyPr>
          <a:lstStyle/>
          <a:p>
            <a:r>
              <a:rPr lang="en-US" sz="1400" dirty="0">
                <a:latin typeface="Arial" pitchFamily="34" charset="0"/>
              </a:rPr>
              <a:t>Instance Control </a:t>
            </a:r>
            <a:endParaRPr lang="en-US" sz="1400" dirty="0"/>
          </a:p>
        </p:txBody>
      </p:sp>
    </p:spTree>
    <p:extLst>
      <p:ext uri="{BB962C8B-B14F-4D97-AF65-F5344CB8AC3E}">
        <p14:creationId xmlns:p14="http://schemas.microsoft.com/office/powerpoint/2010/main" val="3096852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89CA9E3-9980-4F71-891E-5CBDCEA50E47}"/>
              </a:ext>
            </a:extLst>
          </p:cNvPr>
          <p:cNvSpPr>
            <a:spLocks noGrp="1"/>
          </p:cNvSpPr>
          <p:nvPr>
            <p:ph type="sldNum" sz="quarter" idx="11"/>
          </p:nvPr>
        </p:nvSpPr>
        <p:spPr/>
        <p:txBody>
          <a:bodyPr/>
          <a:lstStyle/>
          <a:p>
            <a:fld id="{62CB3E74-FC4B-418A-B5F6-72ED80208EB2}" type="slidenum">
              <a:rPr lang="en-US" noProof="0" smtClean="0"/>
              <a:pPr/>
              <a:t>7</a:t>
            </a:fld>
            <a:endParaRPr lang="en-US" noProof="0"/>
          </a:p>
        </p:txBody>
      </p:sp>
      <p:sp>
        <p:nvSpPr>
          <p:cNvPr id="6" name="Date Placeholder 3">
            <a:extLst>
              <a:ext uri="{FF2B5EF4-FFF2-40B4-BE49-F238E27FC236}">
                <a16:creationId xmlns:a16="http://schemas.microsoft.com/office/drawing/2014/main" id="{009B06EC-3B30-4B4C-A4F0-14F2C41B62A9}"/>
              </a:ext>
            </a:extLst>
          </p:cNvPr>
          <p:cNvSpPr txBox="1">
            <a:spLocks/>
          </p:cNvSpPr>
          <p:nvPr/>
        </p:nvSpPr>
        <p:spPr>
          <a:xfrm>
            <a:off x="10272464" y="6356350"/>
            <a:ext cx="1368165" cy="158256"/>
          </a:xfrm>
          <a:prstGeom prst="rect">
            <a:avLst/>
          </a:prstGeom>
        </p:spPr>
        <p:txBody>
          <a:bodyPr vert="horz" wrap="none" lIns="0" tIns="0" rIns="0" bIns="0" rtlCol="0" anchor="b" anchorCtr="0"/>
          <a:lstStyle>
            <a:defPPr>
              <a:defRPr lang="de-DE"/>
            </a:defPPr>
            <a:lvl1pPr marL="0" indent="0" algn="r" defTabSz="914400" rtl="0" eaLnBrk="1" latinLnBrk="0" hangingPunct="1">
              <a:lnSpc>
                <a:spcPct val="110000"/>
              </a:lnSpc>
              <a:spcBef>
                <a:spcPts val="0"/>
              </a:spcBef>
              <a:spcAft>
                <a:spcPts val="0"/>
              </a:spcAft>
              <a:buFont typeface="Wingdings" panose="05000000000000000000" pitchFamily="2" charset="2"/>
              <a:buNone/>
              <a:defRPr sz="9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a:lstStyle>
          <a:p>
            <a:r>
              <a:rPr lang="en-US" dirty="0"/>
              <a:t>August 2022</a:t>
            </a:r>
          </a:p>
        </p:txBody>
      </p:sp>
      <p:sp>
        <p:nvSpPr>
          <p:cNvPr id="7" name="Slide Number Placeholder 4">
            <a:extLst>
              <a:ext uri="{FF2B5EF4-FFF2-40B4-BE49-F238E27FC236}">
                <a16:creationId xmlns:a16="http://schemas.microsoft.com/office/drawing/2014/main" id="{4FC64785-B229-45FD-B419-09372C31E086}"/>
              </a:ext>
            </a:extLst>
          </p:cNvPr>
          <p:cNvSpPr txBox="1">
            <a:spLocks/>
          </p:cNvSpPr>
          <p:nvPr/>
        </p:nvSpPr>
        <p:spPr>
          <a:xfrm>
            <a:off x="5807968" y="6356350"/>
            <a:ext cx="864158" cy="154196"/>
          </a:xfrm>
          <a:prstGeom prst="rect">
            <a:avLst/>
          </a:prstGeom>
        </p:spPr>
        <p:txBody>
          <a:bodyPr vert="horz" wrap="none" lIns="0" tIns="0" rIns="0" bIns="0" rtlCol="0" anchor="b" anchorCtr="0"/>
          <a:ls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9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a:lstStyle>
          <a:p>
            <a:pPr algn="ctr"/>
            <a:fld id="{62CB3E74-FC4B-418A-B5F6-72ED80208EB2}" type="slidenum">
              <a:rPr lang="en-US" smtClean="0"/>
              <a:pPr algn="ctr"/>
              <a:t>7</a:t>
            </a:fld>
            <a:endParaRPr lang="en-US" dirty="0"/>
          </a:p>
        </p:txBody>
      </p:sp>
      <p:sp>
        <p:nvSpPr>
          <p:cNvPr id="8" name="Rectangle 7">
            <a:extLst>
              <a:ext uri="{FF2B5EF4-FFF2-40B4-BE49-F238E27FC236}">
                <a16:creationId xmlns:a16="http://schemas.microsoft.com/office/drawing/2014/main" id="{3BCA1C62-ABC7-45D3-B96B-23E518B8345F}"/>
              </a:ext>
            </a:extLst>
          </p:cNvPr>
          <p:cNvSpPr/>
          <p:nvPr/>
        </p:nvSpPr>
        <p:spPr>
          <a:xfrm>
            <a:off x="1075334" y="838790"/>
            <a:ext cx="5486400" cy="132588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9" name="Title 1">
            <a:extLst>
              <a:ext uri="{FF2B5EF4-FFF2-40B4-BE49-F238E27FC236}">
                <a16:creationId xmlns:a16="http://schemas.microsoft.com/office/drawing/2014/main" id="{F63265F9-0AA2-4969-B48C-85BFF3D0E352}"/>
              </a:ext>
            </a:extLst>
          </p:cNvPr>
          <p:cNvSpPr txBox="1">
            <a:spLocks/>
          </p:cNvSpPr>
          <p:nvPr/>
        </p:nvSpPr>
        <p:spPr bwMode="gray">
          <a:xfrm>
            <a:off x="1055440" y="116632"/>
            <a:ext cx="8735399" cy="909015"/>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lnSpc>
                <a:spcPct val="110000"/>
              </a:lnSpc>
              <a:spcBef>
                <a:spcPts val="0"/>
              </a:spcBef>
              <a:buFontTx/>
            </a:pPr>
            <a:r>
              <a:rPr lang="en-US" sz="2800" dirty="0">
                <a:latin typeface="Arial" panose="020B0604020202020204" pitchFamily="34" charset="0"/>
                <a:ea typeface="+mn-ea"/>
                <a:cs typeface="+mn-cs"/>
              </a:rPr>
              <a:t>T7 Cloud Simulation API Experience</a:t>
            </a:r>
          </a:p>
        </p:txBody>
      </p:sp>
      <p:sp>
        <p:nvSpPr>
          <p:cNvPr id="11" name="Rectangle 10">
            <a:extLst>
              <a:ext uri="{FF2B5EF4-FFF2-40B4-BE49-F238E27FC236}">
                <a16:creationId xmlns:a16="http://schemas.microsoft.com/office/drawing/2014/main" id="{71077A14-611E-48B8-A148-9AE7E30178FD}"/>
              </a:ext>
            </a:extLst>
          </p:cNvPr>
          <p:cNvSpPr/>
          <p:nvPr/>
        </p:nvSpPr>
        <p:spPr>
          <a:xfrm>
            <a:off x="4745588" y="1235525"/>
            <a:ext cx="1677596" cy="5540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 start page</a:t>
            </a:r>
          </a:p>
        </p:txBody>
      </p:sp>
      <p:sp>
        <p:nvSpPr>
          <p:cNvPr id="12" name="Rectangle 11">
            <a:extLst>
              <a:ext uri="{FF2B5EF4-FFF2-40B4-BE49-F238E27FC236}">
                <a16:creationId xmlns:a16="http://schemas.microsoft.com/office/drawing/2014/main" id="{0E1CB08F-9B99-446D-94B0-FC9850917954}"/>
              </a:ext>
            </a:extLst>
          </p:cNvPr>
          <p:cNvSpPr/>
          <p:nvPr/>
        </p:nvSpPr>
        <p:spPr>
          <a:xfrm>
            <a:off x="1075334" y="2307336"/>
            <a:ext cx="5506294" cy="1235613"/>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pic>
        <p:nvPicPr>
          <p:cNvPr id="13" name="Picture 2" descr="C:\Documents and Settings\watlste\Local Settings\Temporary Internet Files\Content.IE5\NB6OLEC9\MC900431540[1].png">
            <a:extLst>
              <a:ext uri="{FF2B5EF4-FFF2-40B4-BE49-F238E27FC236}">
                <a16:creationId xmlns:a16="http://schemas.microsoft.com/office/drawing/2014/main" id="{368D7E59-51A5-4E5E-A892-68D90BE774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0267" y="1153206"/>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39A795C9-7C1E-4E9B-AE7F-DF3B7D477994}"/>
              </a:ext>
            </a:extLst>
          </p:cNvPr>
          <p:cNvSpPr txBox="1"/>
          <p:nvPr/>
        </p:nvSpPr>
        <p:spPr>
          <a:xfrm>
            <a:off x="1210427" y="883097"/>
            <a:ext cx="2088231" cy="1258871"/>
          </a:xfrm>
          <a:prstGeom prst="rect">
            <a:avLst/>
          </a:prstGeom>
          <a:noFill/>
        </p:spPr>
        <p:txBody>
          <a:bodyPr wrap="square" rtlCol="0">
            <a:spAutoFit/>
          </a:bodyPr>
          <a:lstStyle/>
          <a:p>
            <a:r>
              <a:rPr lang="en-US" sz="1400" b="1" dirty="0">
                <a:latin typeface="Arial" pitchFamily="34" charset="0"/>
              </a:rPr>
              <a:t>Step 1: Member logs into the T7 Cloud Simulation (CS) start page and creates an API key</a:t>
            </a:r>
          </a:p>
        </p:txBody>
      </p:sp>
      <p:pic>
        <p:nvPicPr>
          <p:cNvPr id="16" name="Picture 2" descr="C:\Documents and Settings\watlste\Local Settings\Temporary Internet Files\Content.IE5\NB6OLEC9\MC900431540[1].png">
            <a:extLst>
              <a:ext uri="{FF2B5EF4-FFF2-40B4-BE49-F238E27FC236}">
                <a16:creationId xmlns:a16="http://schemas.microsoft.com/office/drawing/2014/main" id="{875BA460-2D78-411C-8D3B-B80EA42400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7743" y="3923949"/>
            <a:ext cx="666750" cy="71865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3B329381-4D6E-484F-B2B0-B826EFE08C6F}"/>
              </a:ext>
            </a:extLst>
          </p:cNvPr>
          <p:cNvSpPr txBox="1"/>
          <p:nvPr/>
        </p:nvSpPr>
        <p:spPr>
          <a:xfrm>
            <a:off x="1153330" y="2500089"/>
            <a:ext cx="1830065" cy="1021883"/>
          </a:xfrm>
          <a:prstGeom prst="rect">
            <a:avLst/>
          </a:prstGeom>
          <a:noFill/>
        </p:spPr>
        <p:txBody>
          <a:bodyPr wrap="square" rtlCol="0">
            <a:spAutoFit/>
          </a:bodyPr>
          <a:lstStyle/>
          <a:p>
            <a:r>
              <a:rPr lang="en-US" sz="1400" b="1" dirty="0">
                <a:latin typeface="Arial" pitchFamily="34" charset="0"/>
              </a:rPr>
              <a:t>Step 2: </a:t>
            </a:r>
          </a:p>
          <a:p>
            <a:r>
              <a:rPr lang="en-GB" sz="1400" b="1" dirty="0">
                <a:latin typeface="Arial" pitchFamily="34" charset="0"/>
              </a:rPr>
              <a:t>Member uses the CS API to create instances in code</a:t>
            </a:r>
            <a:endParaRPr lang="en-US" sz="1400" b="1" dirty="0">
              <a:latin typeface="Arial" pitchFamily="34" charset="0"/>
            </a:endParaRPr>
          </a:p>
        </p:txBody>
      </p:sp>
      <p:grpSp>
        <p:nvGrpSpPr>
          <p:cNvPr id="18" name="Group 17">
            <a:extLst>
              <a:ext uri="{FF2B5EF4-FFF2-40B4-BE49-F238E27FC236}">
                <a16:creationId xmlns:a16="http://schemas.microsoft.com/office/drawing/2014/main" id="{A1BA2EA5-78C7-46DC-BC0B-88865136E557}"/>
              </a:ext>
            </a:extLst>
          </p:cNvPr>
          <p:cNvGrpSpPr/>
          <p:nvPr/>
        </p:nvGrpSpPr>
        <p:grpSpPr>
          <a:xfrm>
            <a:off x="4985543" y="2438400"/>
            <a:ext cx="1447800" cy="990600"/>
            <a:chOff x="6781800" y="4495800"/>
            <a:chExt cx="1447800" cy="990600"/>
          </a:xfrm>
        </p:grpSpPr>
        <p:sp>
          <p:nvSpPr>
            <p:cNvPr id="19" name="Rectangle 18">
              <a:extLst>
                <a:ext uri="{FF2B5EF4-FFF2-40B4-BE49-F238E27FC236}">
                  <a16:creationId xmlns:a16="http://schemas.microsoft.com/office/drawing/2014/main" id="{567A3FB7-0493-4A20-8222-52C68CC44C20}"/>
                </a:ext>
              </a:extLst>
            </p:cNvPr>
            <p:cNvSpPr/>
            <p:nvPr/>
          </p:nvSpPr>
          <p:spPr>
            <a:xfrm>
              <a:off x="6858000" y="4724400"/>
              <a:ext cx="1295400"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Instance Control</a:t>
              </a:r>
            </a:p>
          </p:txBody>
        </p:sp>
        <p:sp>
          <p:nvSpPr>
            <p:cNvPr id="20" name="Rectangle 19">
              <a:extLst>
                <a:ext uri="{FF2B5EF4-FFF2-40B4-BE49-F238E27FC236}">
                  <a16:creationId xmlns:a16="http://schemas.microsoft.com/office/drawing/2014/main" id="{AB6BBCEB-2877-4C61-AE92-DFD301CE9B7D}"/>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21" name="Rectangle 20">
              <a:extLst>
                <a:ext uri="{FF2B5EF4-FFF2-40B4-BE49-F238E27FC236}">
                  <a16:creationId xmlns:a16="http://schemas.microsoft.com/office/drawing/2014/main" id="{23619209-3D2E-4DCB-81C2-B50CF7A77EA6}"/>
                </a:ext>
              </a:extLst>
            </p:cNvPr>
            <p:cNvSpPr/>
            <p:nvPr/>
          </p:nvSpPr>
          <p:spPr>
            <a:xfrm>
              <a:off x="6858000" y="4724400"/>
              <a:ext cx="1295400" cy="685800"/>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sp>
        <p:nvSpPr>
          <p:cNvPr id="22" name="Rectangle 21">
            <a:extLst>
              <a:ext uri="{FF2B5EF4-FFF2-40B4-BE49-F238E27FC236}">
                <a16:creationId xmlns:a16="http://schemas.microsoft.com/office/drawing/2014/main" id="{A6F29EC0-2F07-4FC7-BDFB-73550FCDA785}"/>
              </a:ext>
            </a:extLst>
          </p:cNvPr>
          <p:cNvSpPr/>
          <p:nvPr/>
        </p:nvSpPr>
        <p:spPr>
          <a:xfrm>
            <a:off x="2983395" y="2492896"/>
            <a:ext cx="1609078" cy="7840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a:t>
            </a:r>
          </a:p>
          <a:p>
            <a:pPr algn="ctr"/>
            <a:r>
              <a:rPr lang="en-US" sz="1200" b="1" dirty="0">
                <a:latin typeface="Arial" pitchFamily="34" charset="0"/>
              </a:rPr>
              <a:t>REST API</a:t>
            </a:r>
          </a:p>
        </p:txBody>
      </p:sp>
      <p:sp>
        <p:nvSpPr>
          <p:cNvPr id="23" name="Right Arrow 32">
            <a:extLst>
              <a:ext uri="{FF2B5EF4-FFF2-40B4-BE49-F238E27FC236}">
                <a16:creationId xmlns:a16="http://schemas.microsoft.com/office/drawing/2014/main" id="{EFB21328-3197-4B0D-8C65-3C12CAABF11A}"/>
              </a:ext>
            </a:extLst>
          </p:cNvPr>
          <p:cNvSpPr/>
          <p:nvPr/>
        </p:nvSpPr>
        <p:spPr>
          <a:xfrm>
            <a:off x="4061098" y="1450405"/>
            <a:ext cx="666750" cy="135974"/>
          </a:xfrm>
          <a:prstGeom prst="rightArrow">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24" name="Right Arrow 40">
            <a:extLst>
              <a:ext uri="{FF2B5EF4-FFF2-40B4-BE49-F238E27FC236}">
                <a16:creationId xmlns:a16="http://schemas.microsoft.com/office/drawing/2014/main" id="{F7FFC310-C41F-479B-B9BA-3C21DDE25BD7}"/>
              </a:ext>
            </a:extLst>
          </p:cNvPr>
          <p:cNvSpPr/>
          <p:nvPr/>
        </p:nvSpPr>
        <p:spPr>
          <a:xfrm>
            <a:off x="4204493" y="4076349"/>
            <a:ext cx="857250" cy="152400"/>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endParaRPr>
          </a:p>
        </p:txBody>
      </p:sp>
      <p:sp>
        <p:nvSpPr>
          <p:cNvPr id="25" name="Curved Down Arrow 38">
            <a:extLst>
              <a:ext uri="{FF2B5EF4-FFF2-40B4-BE49-F238E27FC236}">
                <a16:creationId xmlns:a16="http://schemas.microsoft.com/office/drawing/2014/main" id="{1D5AC68A-C951-4543-9AE5-CA5903E7D8D4}"/>
              </a:ext>
            </a:extLst>
          </p:cNvPr>
          <p:cNvSpPr/>
          <p:nvPr/>
        </p:nvSpPr>
        <p:spPr>
          <a:xfrm>
            <a:off x="4583832" y="2420888"/>
            <a:ext cx="471642" cy="316006"/>
          </a:xfrm>
          <a:prstGeom prst="curvedDownArrow">
            <a:avLst>
              <a:gd name="adj1" fmla="val 25000"/>
              <a:gd name="adj2" fmla="val 85576"/>
              <a:gd name="adj3" fmla="val 25000"/>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
        <p:nvSpPr>
          <p:cNvPr id="27" name="Rectangle 26">
            <a:extLst>
              <a:ext uri="{FF2B5EF4-FFF2-40B4-BE49-F238E27FC236}">
                <a16:creationId xmlns:a16="http://schemas.microsoft.com/office/drawing/2014/main" id="{805A06BA-0966-4813-A071-89D49BFAADF2}"/>
              </a:ext>
            </a:extLst>
          </p:cNvPr>
          <p:cNvSpPr/>
          <p:nvPr/>
        </p:nvSpPr>
        <p:spPr>
          <a:xfrm>
            <a:off x="1075334" y="3798167"/>
            <a:ext cx="5506294" cy="2032366"/>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29" name="TextBox 28">
            <a:extLst>
              <a:ext uri="{FF2B5EF4-FFF2-40B4-BE49-F238E27FC236}">
                <a16:creationId xmlns:a16="http://schemas.microsoft.com/office/drawing/2014/main" id="{FBC6656B-56B1-473E-B12D-51FC3D0D63BC}"/>
              </a:ext>
            </a:extLst>
          </p:cNvPr>
          <p:cNvSpPr txBox="1"/>
          <p:nvPr/>
        </p:nvSpPr>
        <p:spPr>
          <a:xfrm>
            <a:off x="1127448" y="3805349"/>
            <a:ext cx="1855948" cy="1732847"/>
          </a:xfrm>
          <a:prstGeom prst="rect">
            <a:avLst/>
          </a:prstGeom>
          <a:noFill/>
        </p:spPr>
        <p:txBody>
          <a:bodyPr wrap="square" rtlCol="0">
            <a:spAutoFit/>
          </a:bodyPr>
          <a:lstStyle/>
          <a:p>
            <a:r>
              <a:rPr lang="en-US" sz="1400" b="1" dirty="0"/>
              <a:t>Step 3:</a:t>
            </a:r>
            <a:br>
              <a:rPr lang="en-US" sz="1400" b="1" dirty="0"/>
            </a:br>
            <a:r>
              <a:rPr lang="en-US" sz="1400" b="1" dirty="0"/>
              <a:t>Instances are managed using the CS API, perhaps as part of an automated build or CI pipeline</a:t>
            </a:r>
          </a:p>
        </p:txBody>
      </p:sp>
      <p:grpSp>
        <p:nvGrpSpPr>
          <p:cNvPr id="118" name="Group 117">
            <a:extLst>
              <a:ext uri="{FF2B5EF4-FFF2-40B4-BE49-F238E27FC236}">
                <a16:creationId xmlns:a16="http://schemas.microsoft.com/office/drawing/2014/main" id="{C0590E11-429F-4161-B23B-1190268B382E}"/>
              </a:ext>
            </a:extLst>
          </p:cNvPr>
          <p:cNvGrpSpPr/>
          <p:nvPr/>
        </p:nvGrpSpPr>
        <p:grpSpPr>
          <a:xfrm>
            <a:off x="6672126" y="838790"/>
            <a:ext cx="5420090" cy="1365567"/>
            <a:chOff x="6605815" y="838790"/>
            <a:chExt cx="5486401" cy="1303177"/>
          </a:xfrm>
        </p:grpSpPr>
        <p:sp>
          <p:nvSpPr>
            <p:cNvPr id="31" name="Rectangle 30">
              <a:extLst>
                <a:ext uri="{FF2B5EF4-FFF2-40B4-BE49-F238E27FC236}">
                  <a16:creationId xmlns:a16="http://schemas.microsoft.com/office/drawing/2014/main" id="{641042C1-6068-4AB3-B669-F4AC048168A9}"/>
                </a:ext>
              </a:extLst>
            </p:cNvPr>
            <p:cNvSpPr/>
            <p:nvPr/>
          </p:nvSpPr>
          <p:spPr>
            <a:xfrm>
              <a:off x="6605815" y="838790"/>
              <a:ext cx="5486401" cy="1303177"/>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32" name="TextBox 31">
              <a:extLst>
                <a:ext uri="{FF2B5EF4-FFF2-40B4-BE49-F238E27FC236}">
                  <a16:creationId xmlns:a16="http://schemas.microsoft.com/office/drawing/2014/main" id="{982D27F5-A5C0-4A6F-8744-44C7EF673DF0}"/>
                </a:ext>
              </a:extLst>
            </p:cNvPr>
            <p:cNvSpPr txBox="1"/>
            <p:nvPr/>
          </p:nvSpPr>
          <p:spPr>
            <a:xfrm>
              <a:off x="6613343" y="838790"/>
              <a:ext cx="2088232" cy="1021883"/>
            </a:xfrm>
            <a:prstGeom prst="rect">
              <a:avLst/>
            </a:prstGeom>
            <a:noFill/>
          </p:spPr>
          <p:txBody>
            <a:bodyPr wrap="square" rtlCol="0">
              <a:spAutoFit/>
            </a:bodyPr>
            <a:lstStyle/>
            <a:p>
              <a:r>
                <a:rPr lang="en-US" sz="1400" b="1" dirty="0">
                  <a:latin typeface="Arial" pitchFamily="34" charset="0"/>
                </a:rPr>
                <a:t>Step 4: </a:t>
              </a:r>
              <a:r>
                <a:rPr lang="en-GB" sz="1400" b="1" dirty="0"/>
                <a:t>Member connects to their CS instance via VPN over the Internet</a:t>
              </a:r>
              <a:endParaRPr lang="en-US" sz="1400" b="1" dirty="0">
                <a:latin typeface="Arial" pitchFamily="34" charset="0"/>
              </a:endParaRPr>
            </a:p>
          </p:txBody>
        </p:sp>
        <p:pic>
          <p:nvPicPr>
            <p:cNvPr id="38" name="Picture 3" descr="C:\Documents and Settings\watlste\Local Settings\Temporary Internet Files\Content.IE5\ONTVJ06U\MC900435242[1].png">
              <a:extLst>
                <a:ext uri="{FF2B5EF4-FFF2-40B4-BE49-F238E27FC236}">
                  <a16:creationId xmlns:a16="http://schemas.microsoft.com/office/drawing/2014/main" id="{78E500B7-FAA1-4839-952F-A237797B2E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56303" y="932940"/>
              <a:ext cx="595962" cy="847455"/>
            </a:xfrm>
            <a:prstGeom prst="rect">
              <a:avLst/>
            </a:prstGeom>
            <a:noFill/>
            <a:extLst>
              <a:ext uri="{909E8E84-426E-40DD-AFC4-6F175D3DCCD1}">
                <a14:hiddenFill xmlns:a14="http://schemas.microsoft.com/office/drawing/2010/main">
                  <a:solidFill>
                    <a:srgbClr val="FFFFFF"/>
                  </a:solidFill>
                </a14:hiddenFill>
              </a:ext>
            </a:extLst>
          </p:spPr>
        </p:pic>
        <p:sp>
          <p:nvSpPr>
            <p:cNvPr id="39" name="Can 39">
              <a:extLst>
                <a:ext uri="{FF2B5EF4-FFF2-40B4-BE49-F238E27FC236}">
                  <a16:creationId xmlns:a16="http://schemas.microsoft.com/office/drawing/2014/main" id="{05CBCCAA-2B90-4AD7-9515-6F198D22DAE7}"/>
                </a:ext>
              </a:extLst>
            </p:cNvPr>
            <p:cNvSpPr/>
            <p:nvPr/>
          </p:nvSpPr>
          <p:spPr>
            <a:xfrm rot="5400000">
              <a:off x="9912180" y="1086267"/>
              <a:ext cx="152402" cy="882774"/>
            </a:xfrm>
            <a:prstGeom prst="can">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grpSp>
          <p:nvGrpSpPr>
            <p:cNvPr id="44" name="Group 43">
              <a:extLst>
                <a:ext uri="{FF2B5EF4-FFF2-40B4-BE49-F238E27FC236}">
                  <a16:creationId xmlns:a16="http://schemas.microsoft.com/office/drawing/2014/main" id="{4F99AB00-8078-4868-B43B-2341D6E23E02}"/>
                </a:ext>
              </a:extLst>
            </p:cNvPr>
            <p:cNvGrpSpPr/>
            <p:nvPr/>
          </p:nvGrpSpPr>
          <p:grpSpPr>
            <a:xfrm>
              <a:off x="10461914" y="854431"/>
              <a:ext cx="1447800" cy="990600"/>
              <a:chOff x="6781800" y="4495800"/>
              <a:chExt cx="1447800" cy="990600"/>
            </a:xfrm>
          </p:grpSpPr>
          <p:sp>
            <p:nvSpPr>
              <p:cNvPr id="45" name="Rectangle 44">
                <a:extLst>
                  <a:ext uri="{FF2B5EF4-FFF2-40B4-BE49-F238E27FC236}">
                    <a16:creationId xmlns:a16="http://schemas.microsoft.com/office/drawing/2014/main" id="{F454304C-510C-40D5-886B-6990E658B5B6}"/>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46" name="Rectangle 45">
                <a:extLst>
                  <a:ext uri="{FF2B5EF4-FFF2-40B4-BE49-F238E27FC236}">
                    <a16:creationId xmlns:a16="http://schemas.microsoft.com/office/drawing/2014/main" id="{4B3E97EE-C882-446D-93CB-AA6BB54C865C}"/>
                  </a:ext>
                </a:extLst>
              </p:cNvPr>
              <p:cNvSpPr/>
              <p:nvPr/>
            </p:nvSpPr>
            <p:spPr>
              <a:xfrm>
                <a:off x="6858000" y="4741168"/>
                <a:ext cx="1295400" cy="669032"/>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grpSp>
      <p:grpSp>
        <p:nvGrpSpPr>
          <p:cNvPr id="104" name="Group 103">
            <a:extLst>
              <a:ext uri="{FF2B5EF4-FFF2-40B4-BE49-F238E27FC236}">
                <a16:creationId xmlns:a16="http://schemas.microsoft.com/office/drawing/2014/main" id="{2B34F943-8F63-41F1-9037-C28A9A0902CB}"/>
              </a:ext>
            </a:extLst>
          </p:cNvPr>
          <p:cNvGrpSpPr/>
          <p:nvPr/>
        </p:nvGrpSpPr>
        <p:grpSpPr>
          <a:xfrm>
            <a:off x="5001804" y="4022576"/>
            <a:ext cx="1447800" cy="990600"/>
            <a:chOff x="6781800" y="4495800"/>
            <a:chExt cx="1447800" cy="990600"/>
          </a:xfrm>
        </p:grpSpPr>
        <p:sp>
          <p:nvSpPr>
            <p:cNvPr id="105" name="Rectangle 104">
              <a:extLst>
                <a:ext uri="{FF2B5EF4-FFF2-40B4-BE49-F238E27FC236}">
                  <a16:creationId xmlns:a16="http://schemas.microsoft.com/office/drawing/2014/main" id="{96C5B84E-B3E1-438C-8013-DF5DA8AB4B02}"/>
                </a:ext>
              </a:extLst>
            </p:cNvPr>
            <p:cNvSpPr/>
            <p:nvPr/>
          </p:nvSpPr>
          <p:spPr>
            <a:xfrm>
              <a:off x="6858000" y="4724400"/>
              <a:ext cx="1295400"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Instance Control</a:t>
              </a:r>
            </a:p>
          </p:txBody>
        </p:sp>
        <p:sp>
          <p:nvSpPr>
            <p:cNvPr id="106" name="Rectangle 105">
              <a:extLst>
                <a:ext uri="{FF2B5EF4-FFF2-40B4-BE49-F238E27FC236}">
                  <a16:creationId xmlns:a16="http://schemas.microsoft.com/office/drawing/2014/main" id="{7AD97A14-C707-48D5-8D3A-993C2B76DF8F}"/>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107" name="Rectangle 106">
              <a:extLst>
                <a:ext uri="{FF2B5EF4-FFF2-40B4-BE49-F238E27FC236}">
                  <a16:creationId xmlns:a16="http://schemas.microsoft.com/office/drawing/2014/main" id="{E51A9CCB-01EF-4129-9972-F6735E12174E}"/>
                </a:ext>
              </a:extLst>
            </p:cNvPr>
            <p:cNvSpPr/>
            <p:nvPr/>
          </p:nvSpPr>
          <p:spPr>
            <a:xfrm>
              <a:off x="6858000" y="4794294"/>
              <a:ext cx="1295400" cy="615906"/>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sp>
        <p:nvSpPr>
          <p:cNvPr id="108" name="Rectangle 107">
            <a:extLst>
              <a:ext uri="{FF2B5EF4-FFF2-40B4-BE49-F238E27FC236}">
                <a16:creationId xmlns:a16="http://schemas.microsoft.com/office/drawing/2014/main" id="{97119D1E-D7E0-44C3-ACEE-60C8B0C0A1FC}"/>
              </a:ext>
            </a:extLst>
          </p:cNvPr>
          <p:cNvSpPr/>
          <p:nvPr/>
        </p:nvSpPr>
        <p:spPr>
          <a:xfrm>
            <a:off x="2999656" y="4157107"/>
            <a:ext cx="1609078" cy="7840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a:t>
            </a:r>
          </a:p>
          <a:p>
            <a:pPr algn="ctr"/>
            <a:r>
              <a:rPr lang="en-US" sz="1200" b="1" dirty="0">
                <a:latin typeface="Arial" pitchFamily="34" charset="0"/>
              </a:rPr>
              <a:t>REST API</a:t>
            </a:r>
          </a:p>
        </p:txBody>
      </p:sp>
      <p:sp>
        <p:nvSpPr>
          <p:cNvPr id="109" name="Curved Down Arrow 38">
            <a:extLst>
              <a:ext uri="{FF2B5EF4-FFF2-40B4-BE49-F238E27FC236}">
                <a16:creationId xmlns:a16="http://schemas.microsoft.com/office/drawing/2014/main" id="{97F439E2-E895-48A2-917C-C44C83C24B34}"/>
              </a:ext>
            </a:extLst>
          </p:cNvPr>
          <p:cNvSpPr/>
          <p:nvPr/>
        </p:nvSpPr>
        <p:spPr>
          <a:xfrm>
            <a:off x="4600093" y="4049098"/>
            <a:ext cx="471642" cy="316006"/>
          </a:xfrm>
          <a:prstGeom prst="curvedDownArrow">
            <a:avLst>
              <a:gd name="adj1" fmla="val 25000"/>
              <a:gd name="adj2" fmla="val 85576"/>
              <a:gd name="adj3" fmla="val 25000"/>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grpSp>
        <p:nvGrpSpPr>
          <p:cNvPr id="119" name="Group 118">
            <a:extLst>
              <a:ext uri="{FF2B5EF4-FFF2-40B4-BE49-F238E27FC236}">
                <a16:creationId xmlns:a16="http://schemas.microsoft.com/office/drawing/2014/main" id="{C1B735F4-F995-4074-8776-CAE8EF3F515B}"/>
              </a:ext>
            </a:extLst>
          </p:cNvPr>
          <p:cNvGrpSpPr/>
          <p:nvPr/>
        </p:nvGrpSpPr>
        <p:grpSpPr>
          <a:xfrm>
            <a:off x="6744072" y="2348881"/>
            <a:ext cx="5420090" cy="1173092"/>
            <a:chOff x="6605815" y="838790"/>
            <a:chExt cx="5486401" cy="1303177"/>
          </a:xfrm>
        </p:grpSpPr>
        <p:sp>
          <p:nvSpPr>
            <p:cNvPr id="120" name="Rectangle 119">
              <a:extLst>
                <a:ext uri="{FF2B5EF4-FFF2-40B4-BE49-F238E27FC236}">
                  <a16:creationId xmlns:a16="http://schemas.microsoft.com/office/drawing/2014/main" id="{5DBE9692-F77C-4546-95C4-D71E2474E52B}"/>
                </a:ext>
              </a:extLst>
            </p:cNvPr>
            <p:cNvSpPr/>
            <p:nvPr/>
          </p:nvSpPr>
          <p:spPr>
            <a:xfrm>
              <a:off x="6605815" y="838790"/>
              <a:ext cx="5486401" cy="1303177"/>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121" name="TextBox 120">
              <a:extLst>
                <a:ext uri="{FF2B5EF4-FFF2-40B4-BE49-F238E27FC236}">
                  <a16:creationId xmlns:a16="http://schemas.microsoft.com/office/drawing/2014/main" id="{312EA5CF-6A25-4F3B-8381-B6B8760066D3}"/>
                </a:ext>
              </a:extLst>
            </p:cNvPr>
            <p:cNvSpPr txBox="1"/>
            <p:nvPr/>
          </p:nvSpPr>
          <p:spPr>
            <a:xfrm>
              <a:off x="6613343" y="838790"/>
              <a:ext cx="2088232" cy="749035"/>
            </a:xfrm>
            <a:prstGeom prst="rect">
              <a:avLst/>
            </a:prstGeom>
            <a:noFill/>
          </p:spPr>
          <p:txBody>
            <a:bodyPr wrap="square" rtlCol="0">
              <a:spAutoFit/>
            </a:bodyPr>
            <a:lstStyle/>
            <a:p>
              <a:r>
                <a:rPr lang="en-US" sz="1400" b="1" dirty="0">
                  <a:latin typeface="Arial" pitchFamily="34" charset="0"/>
                </a:rPr>
                <a:t>Step 5: </a:t>
              </a:r>
              <a:r>
                <a:rPr lang="en-GB" sz="1400" b="1" dirty="0"/>
                <a:t>Member develops and tests their software</a:t>
              </a:r>
              <a:endParaRPr lang="en-US" sz="1400" b="1" dirty="0">
                <a:latin typeface="Arial" pitchFamily="34" charset="0"/>
              </a:endParaRPr>
            </a:p>
          </p:txBody>
        </p:sp>
        <p:pic>
          <p:nvPicPr>
            <p:cNvPr id="122" name="Picture 3" descr="C:\Documents and Settings\watlste\Local Settings\Temporary Internet Files\Content.IE5\ONTVJ06U\MC900435242[1].png">
              <a:extLst>
                <a:ext uri="{FF2B5EF4-FFF2-40B4-BE49-F238E27FC236}">
                  <a16:creationId xmlns:a16="http://schemas.microsoft.com/office/drawing/2014/main" id="{97CE3914-7C92-4219-BCC3-BD3DC3B2C1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56303" y="932940"/>
              <a:ext cx="595962" cy="847455"/>
            </a:xfrm>
            <a:prstGeom prst="rect">
              <a:avLst/>
            </a:prstGeom>
            <a:noFill/>
            <a:extLst>
              <a:ext uri="{909E8E84-426E-40DD-AFC4-6F175D3DCCD1}">
                <a14:hiddenFill xmlns:a14="http://schemas.microsoft.com/office/drawing/2010/main">
                  <a:solidFill>
                    <a:srgbClr val="FFFFFF"/>
                  </a:solidFill>
                </a14:hiddenFill>
              </a:ext>
            </a:extLst>
          </p:spPr>
        </p:pic>
        <p:sp>
          <p:nvSpPr>
            <p:cNvPr id="123" name="Can 39">
              <a:extLst>
                <a:ext uri="{FF2B5EF4-FFF2-40B4-BE49-F238E27FC236}">
                  <a16:creationId xmlns:a16="http://schemas.microsoft.com/office/drawing/2014/main" id="{FEB0301F-ED99-4975-BFA1-AE86F3BE88E7}"/>
                </a:ext>
              </a:extLst>
            </p:cNvPr>
            <p:cNvSpPr/>
            <p:nvPr/>
          </p:nvSpPr>
          <p:spPr>
            <a:xfrm rot="5400000">
              <a:off x="9912180" y="1086267"/>
              <a:ext cx="152402" cy="882774"/>
            </a:xfrm>
            <a:prstGeom prst="can">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grpSp>
          <p:nvGrpSpPr>
            <p:cNvPr id="124" name="Group 123">
              <a:extLst>
                <a:ext uri="{FF2B5EF4-FFF2-40B4-BE49-F238E27FC236}">
                  <a16:creationId xmlns:a16="http://schemas.microsoft.com/office/drawing/2014/main" id="{3B3B2EF2-0ADC-4583-B8A6-0DE4BEEAEB90}"/>
                </a:ext>
              </a:extLst>
            </p:cNvPr>
            <p:cNvGrpSpPr/>
            <p:nvPr/>
          </p:nvGrpSpPr>
          <p:grpSpPr>
            <a:xfrm>
              <a:off x="10461914" y="854431"/>
              <a:ext cx="1447800" cy="990600"/>
              <a:chOff x="6781800" y="4495800"/>
              <a:chExt cx="1447800" cy="990600"/>
            </a:xfrm>
          </p:grpSpPr>
          <p:sp>
            <p:nvSpPr>
              <p:cNvPr id="125" name="Rectangle 124">
                <a:extLst>
                  <a:ext uri="{FF2B5EF4-FFF2-40B4-BE49-F238E27FC236}">
                    <a16:creationId xmlns:a16="http://schemas.microsoft.com/office/drawing/2014/main" id="{4EE9432B-9F61-4F8F-9CBF-4609207ABA5D}"/>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126" name="Rectangle 125">
                <a:extLst>
                  <a:ext uri="{FF2B5EF4-FFF2-40B4-BE49-F238E27FC236}">
                    <a16:creationId xmlns:a16="http://schemas.microsoft.com/office/drawing/2014/main" id="{254C52DE-E242-4404-A573-FC43DDBAA888}"/>
                  </a:ext>
                </a:extLst>
              </p:cNvPr>
              <p:cNvSpPr/>
              <p:nvPr/>
            </p:nvSpPr>
            <p:spPr>
              <a:xfrm>
                <a:off x="6858000" y="4741168"/>
                <a:ext cx="1295400" cy="669032"/>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grpSp>
      <p:sp>
        <p:nvSpPr>
          <p:cNvPr id="128" name="Rectangle 127">
            <a:extLst>
              <a:ext uri="{FF2B5EF4-FFF2-40B4-BE49-F238E27FC236}">
                <a16:creationId xmlns:a16="http://schemas.microsoft.com/office/drawing/2014/main" id="{6D89A6F9-22E6-44FF-AD3F-B768F630AD8D}"/>
              </a:ext>
            </a:extLst>
          </p:cNvPr>
          <p:cNvSpPr/>
          <p:nvPr/>
        </p:nvSpPr>
        <p:spPr>
          <a:xfrm>
            <a:off x="6744072" y="3814443"/>
            <a:ext cx="5420090" cy="1960741"/>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pPr algn="ctr"/>
            <a:endParaRPr lang="en-US" dirty="0">
              <a:solidFill>
                <a:schemeClr val="tx1"/>
              </a:solidFill>
              <a:latin typeface="Arial" pitchFamily="34" charset="0"/>
            </a:endParaRPr>
          </a:p>
        </p:txBody>
      </p:sp>
      <p:sp>
        <p:nvSpPr>
          <p:cNvPr id="129" name="TextBox 128">
            <a:extLst>
              <a:ext uri="{FF2B5EF4-FFF2-40B4-BE49-F238E27FC236}">
                <a16:creationId xmlns:a16="http://schemas.microsoft.com/office/drawing/2014/main" id="{9318949B-B13E-48B5-9350-463BF3C948E2}"/>
              </a:ext>
            </a:extLst>
          </p:cNvPr>
          <p:cNvSpPr txBox="1"/>
          <p:nvPr/>
        </p:nvSpPr>
        <p:spPr>
          <a:xfrm>
            <a:off x="6876035" y="3814443"/>
            <a:ext cx="1609079" cy="1732847"/>
          </a:xfrm>
          <a:prstGeom prst="rect">
            <a:avLst/>
          </a:prstGeom>
          <a:noFill/>
        </p:spPr>
        <p:txBody>
          <a:bodyPr wrap="square" rtlCol="0">
            <a:spAutoFit/>
          </a:bodyPr>
          <a:lstStyle/>
          <a:p>
            <a:r>
              <a:rPr lang="en-US" sz="1400" b="1" dirty="0">
                <a:latin typeface="Arial" pitchFamily="34" charset="0"/>
              </a:rPr>
              <a:t>Step 6: Member uses the CS API to terminate their instances, no human intervention required</a:t>
            </a:r>
          </a:p>
        </p:txBody>
      </p:sp>
      <p:grpSp>
        <p:nvGrpSpPr>
          <p:cNvPr id="141" name="Group 140">
            <a:extLst>
              <a:ext uri="{FF2B5EF4-FFF2-40B4-BE49-F238E27FC236}">
                <a16:creationId xmlns:a16="http://schemas.microsoft.com/office/drawing/2014/main" id="{AA7B3A94-7231-4BCB-89DC-A662CA631BAF}"/>
              </a:ext>
            </a:extLst>
          </p:cNvPr>
          <p:cNvGrpSpPr/>
          <p:nvPr/>
        </p:nvGrpSpPr>
        <p:grpSpPr>
          <a:xfrm>
            <a:off x="10552856" y="3933056"/>
            <a:ext cx="1447800" cy="990600"/>
            <a:chOff x="6781800" y="4495800"/>
            <a:chExt cx="1447800" cy="990600"/>
          </a:xfrm>
        </p:grpSpPr>
        <p:sp>
          <p:nvSpPr>
            <p:cNvPr id="142" name="Rectangle 141">
              <a:extLst>
                <a:ext uri="{FF2B5EF4-FFF2-40B4-BE49-F238E27FC236}">
                  <a16:creationId xmlns:a16="http://schemas.microsoft.com/office/drawing/2014/main" id="{FAD3B8E3-D4D4-4B9E-A502-94B6670F0E3E}"/>
                </a:ext>
              </a:extLst>
            </p:cNvPr>
            <p:cNvSpPr/>
            <p:nvPr/>
          </p:nvSpPr>
          <p:spPr>
            <a:xfrm>
              <a:off x="6858000" y="4724400"/>
              <a:ext cx="1295400"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Instance Control</a:t>
              </a:r>
            </a:p>
          </p:txBody>
        </p:sp>
        <p:sp>
          <p:nvSpPr>
            <p:cNvPr id="143" name="Rectangle 142">
              <a:extLst>
                <a:ext uri="{FF2B5EF4-FFF2-40B4-BE49-F238E27FC236}">
                  <a16:creationId xmlns:a16="http://schemas.microsoft.com/office/drawing/2014/main" id="{D91C3C77-F7BB-4755-AEB2-A89B3A5ECD2E}"/>
                </a:ext>
              </a:extLst>
            </p:cNvPr>
            <p:cNvSpPr/>
            <p:nvPr/>
          </p:nvSpPr>
          <p:spPr>
            <a:xfrm>
              <a:off x="6781800" y="4495800"/>
              <a:ext cx="1447800" cy="990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CS instance</a:t>
              </a:r>
            </a:p>
          </p:txBody>
        </p:sp>
        <p:sp>
          <p:nvSpPr>
            <p:cNvPr id="144" name="Rectangle 143">
              <a:extLst>
                <a:ext uri="{FF2B5EF4-FFF2-40B4-BE49-F238E27FC236}">
                  <a16:creationId xmlns:a16="http://schemas.microsoft.com/office/drawing/2014/main" id="{429ABEA4-870E-4543-876E-46D44FD691B5}"/>
                </a:ext>
              </a:extLst>
            </p:cNvPr>
            <p:cNvSpPr/>
            <p:nvPr/>
          </p:nvSpPr>
          <p:spPr>
            <a:xfrm>
              <a:off x="6858000" y="4794294"/>
              <a:ext cx="1295400" cy="615906"/>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itchFamily="34" charset="0"/>
                </a:rPr>
                <a:t>T7 Architecture</a:t>
              </a:r>
            </a:p>
          </p:txBody>
        </p:sp>
      </p:grpSp>
      <p:sp>
        <p:nvSpPr>
          <p:cNvPr id="145" name="Rectangle 144">
            <a:extLst>
              <a:ext uri="{FF2B5EF4-FFF2-40B4-BE49-F238E27FC236}">
                <a16:creationId xmlns:a16="http://schemas.microsoft.com/office/drawing/2014/main" id="{EA3A226A-B17C-42DE-B209-04A19BCED3D8}"/>
              </a:ext>
            </a:extLst>
          </p:cNvPr>
          <p:cNvSpPr/>
          <p:nvPr/>
        </p:nvSpPr>
        <p:spPr>
          <a:xfrm>
            <a:off x="8550708" y="4067587"/>
            <a:ext cx="1609078" cy="7840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latin typeface="Arial" pitchFamily="34" charset="0"/>
              </a:rPr>
              <a:t>T7 Cloud Simulation</a:t>
            </a:r>
          </a:p>
          <a:p>
            <a:pPr algn="ctr"/>
            <a:r>
              <a:rPr lang="en-US" sz="1200" b="1" dirty="0">
                <a:latin typeface="Arial" pitchFamily="34" charset="0"/>
              </a:rPr>
              <a:t>REST API</a:t>
            </a:r>
          </a:p>
        </p:txBody>
      </p:sp>
      <p:sp>
        <p:nvSpPr>
          <p:cNvPr id="146" name="Curved Down Arrow 38">
            <a:extLst>
              <a:ext uri="{FF2B5EF4-FFF2-40B4-BE49-F238E27FC236}">
                <a16:creationId xmlns:a16="http://schemas.microsoft.com/office/drawing/2014/main" id="{C67850AB-71F5-4B2E-9B2B-D7DBF34926BA}"/>
              </a:ext>
            </a:extLst>
          </p:cNvPr>
          <p:cNvSpPr/>
          <p:nvPr/>
        </p:nvSpPr>
        <p:spPr>
          <a:xfrm>
            <a:off x="10151145" y="3959578"/>
            <a:ext cx="471642" cy="316006"/>
          </a:xfrm>
          <a:prstGeom prst="curvedDownArrow">
            <a:avLst>
              <a:gd name="adj1" fmla="val 25000"/>
              <a:gd name="adj2" fmla="val 85576"/>
              <a:gd name="adj3" fmla="val 25000"/>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endParaRPr>
          </a:p>
        </p:txBody>
      </p:sp>
    </p:spTree>
    <p:extLst>
      <p:ext uri="{BB962C8B-B14F-4D97-AF65-F5344CB8AC3E}">
        <p14:creationId xmlns:p14="http://schemas.microsoft.com/office/powerpoint/2010/main" val="3980087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A30163CE-1366-4D6D-9538-033820582EC8}"/>
              </a:ext>
            </a:extLst>
          </p:cNvPr>
          <p:cNvSpPr txBox="1">
            <a:spLocks/>
          </p:cNvSpPr>
          <p:nvPr/>
        </p:nvSpPr>
        <p:spPr bwMode="gray">
          <a:xfrm>
            <a:off x="1127448" y="2276872"/>
            <a:ext cx="10477177" cy="999820"/>
          </a:xfrm>
          <a:prstGeom prst="rect">
            <a:avLst/>
          </a:prstGeom>
          <a:no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7" name="Content Placeholder 3">
            <a:extLst>
              <a:ext uri="{FF2B5EF4-FFF2-40B4-BE49-F238E27FC236}">
                <a16:creationId xmlns:a16="http://schemas.microsoft.com/office/drawing/2014/main" id="{B20A207F-0659-4239-9C2B-062FB97747FF}"/>
              </a:ext>
            </a:extLst>
          </p:cNvPr>
          <p:cNvSpPr txBox="1">
            <a:spLocks/>
          </p:cNvSpPr>
          <p:nvPr/>
        </p:nvSpPr>
        <p:spPr bwMode="gray">
          <a:xfrm>
            <a:off x="1127445" y="1247555"/>
            <a:ext cx="10477177" cy="1029317"/>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4" name="Date Placeholder 3">
            <a:extLst>
              <a:ext uri="{FF2B5EF4-FFF2-40B4-BE49-F238E27FC236}">
                <a16:creationId xmlns:a16="http://schemas.microsoft.com/office/drawing/2014/main" id="{C298A0DF-059D-4AFB-880F-242426A98897}"/>
              </a:ext>
            </a:extLst>
          </p:cNvPr>
          <p:cNvSpPr>
            <a:spLocks noGrp="1"/>
          </p:cNvSpPr>
          <p:nvPr>
            <p:ph type="dt" sz="half" idx="10"/>
          </p:nvPr>
        </p:nvSpPr>
        <p:spPr/>
        <p:txBody>
          <a:bodyPr/>
          <a:lstStyle/>
          <a:p>
            <a:r>
              <a:rPr lang="en-US" dirty="0"/>
              <a:t>August 2022</a:t>
            </a:r>
          </a:p>
        </p:txBody>
      </p:sp>
      <p:sp>
        <p:nvSpPr>
          <p:cNvPr id="13" name="Content Placeholder 3">
            <a:extLst>
              <a:ext uri="{FF2B5EF4-FFF2-40B4-BE49-F238E27FC236}">
                <a16:creationId xmlns:a16="http://schemas.microsoft.com/office/drawing/2014/main" id="{E533E43C-4766-4B43-81C0-1FA0F36BEF92}"/>
              </a:ext>
            </a:extLst>
          </p:cNvPr>
          <p:cNvSpPr txBox="1">
            <a:spLocks/>
          </p:cNvSpPr>
          <p:nvPr/>
        </p:nvSpPr>
        <p:spPr bwMode="gray">
          <a:xfrm>
            <a:off x="1127448" y="4797150"/>
            <a:ext cx="10477177" cy="504058"/>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5" name="Slide Number Placeholder 4">
            <a:extLst>
              <a:ext uri="{FF2B5EF4-FFF2-40B4-BE49-F238E27FC236}">
                <a16:creationId xmlns:a16="http://schemas.microsoft.com/office/drawing/2014/main" id="{9A852C1D-D971-4F01-9412-5F18C7263D5F}"/>
              </a:ext>
            </a:extLst>
          </p:cNvPr>
          <p:cNvSpPr>
            <a:spLocks noGrp="1"/>
          </p:cNvSpPr>
          <p:nvPr>
            <p:ph type="sldNum" sz="quarter" idx="11"/>
          </p:nvPr>
        </p:nvSpPr>
        <p:spPr/>
        <p:txBody>
          <a:bodyPr/>
          <a:lstStyle/>
          <a:p>
            <a:fld id="{62CB3E74-FC4B-418A-B5F6-72ED80208EB2}" type="slidenum">
              <a:rPr lang="en-US" noProof="0" smtClean="0"/>
              <a:pPr/>
              <a:t>8</a:t>
            </a:fld>
            <a:endParaRPr lang="en-US" noProof="0"/>
          </a:p>
        </p:txBody>
      </p:sp>
      <p:sp>
        <p:nvSpPr>
          <p:cNvPr id="9" name="Content Placeholder 3">
            <a:extLst>
              <a:ext uri="{FF2B5EF4-FFF2-40B4-BE49-F238E27FC236}">
                <a16:creationId xmlns:a16="http://schemas.microsoft.com/office/drawing/2014/main" id="{19FC1771-1CA6-4BC8-8E68-26B4D034F01A}"/>
              </a:ext>
            </a:extLst>
          </p:cNvPr>
          <p:cNvSpPr txBox="1">
            <a:spLocks/>
          </p:cNvSpPr>
          <p:nvPr/>
        </p:nvSpPr>
        <p:spPr bwMode="gray">
          <a:xfrm>
            <a:off x="1127446" y="3284985"/>
            <a:ext cx="10477177" cy="504056"/>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11" name="Content Placeholder 3">
            <a:extLst>
              <a:ext uri="{FF2B5EF4-FFF2-40B4-BE49-F238E27FC236}">
                <a16:creationId xmlns:a16="http://schemas.microsoft.com/office/drawing/2014/main" id="{43BA4E00-DB5C-4B05-A110-CF0DE90CFD71}"/>
              </a:ext>
            </a:extLst>
          </p:cNvPr>
          <p:cNvSpPr txBox="1">
            <a:spLocks/>
          </p:cNvSpPr>
          <p:nvPr/>
        </p:nvSpPr>
        <p:spPr bwMode="gray">
          <a:xfrm>
            <a:off x="1127448" y="4052183"/>
            <a:ext cx="10477177" cy="240913"/>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32500" lnSpcReduction="20000"/>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6" name="Rectangle 5">
            <a:extLst>
              <a:ext uri="{FF2B5EF4-FFF2-40B4-BE49-F238E27FC236}">
                <a16:creationId xmlns:a16="http://schemas.microsoft.com/office/drawing/2014/main" id="{BBE10776-98C2-481B-8D2E-7A9A33EC8891}"/>
              </a:ext>
            </a:extLst>
          </p:cNvPr>
          <p:cNvSpPr/>
          <p:nvPr/>
        </p:nvSpPr>
        <p:spPr>
          <a:xfrm>
            <a:off x="1127448" y="188640"/>
            <a:ext cx="9793088" cy="4913974"/>
          </a:xfrm>
          <a:prstGeom prst="rect">
            <a:avLst/>
          </a:prstGeom>
        </p:spPr>
        <p:txBody>
          <a:bodyPr wrap="square">
            <a:spAutoFit/>
          </a:bodyPr>
          <a:lstStyle/>
          <a:p>
            <a:r>
              <a:rPr lang="en-US" sz="2800" b="1" dirty="0">
                <a:solidFill>
                  <a:srgbClr val="201751"/>
                </a:solidFill>
                <a:latin typeface="Arial" panose="020B0604020202020204" pitchFamily="34" charset="0"/>
              </a:rPr>
              <a:t>T7 Cloud Simulation Limitations</a:t>
            </a:r>
          </a:p>
          <a:p>
            <a:r>
              <a:rPr lang="en-US" sz="1800" dirty="0">
                <a:solidFill>
                  <a:srgbClr val="201751"/>
                </a:solidFill>
                <a:latin typeface="Arial" panose="020B0604020202020204" pitchFamily="34" charset="0"/>
              </a:rPr>
              <a:t>Besides its benefits, Deutsche Börse’s T7 Cloud Simulation platform also has its limitations: </a:t>
            </a:r>
          </a:p>
          <a:p>
            <a:pPr marL="285750" indent="-285750">
              <a:buFont typeface="Wingdings" panose="05000000000000000000" pitchFamily="2" charset="2"/>
              <a:buChar char="Ø"/>
            </a:pPr>
            <a:endParaRPr lang="en-US" sz="1500" dirty="0">
              <a:solidFill>
                <a:srgbClr val="201751"/>
              </a:solidFill>
              <a:latin typeface="Arial" panose="020B0604020202020204" pitchFamily="34" charset="0"/>
            </a:endParaRP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No GUI access, which means:</a:t>
            </a:r>
          </a:p>
          <a:p>
            <a:pPr marL="717750" lvl="2" indent="-285750"/>
            <a:r>
              <a:rPr lang="en-US" sz="1500" dirty="0">
                <a:solidFill>
                  <a:srgbClr val="201751"/>
                </a:solidFill>
                <a:latin typeface="Arial" panose="020B0604020202020204" pitchFamily="34" charset="0"/>
              </a:rPr>
              <a:t>No user/entitlement maintenance</a:t>
            </a:r>
          </a:p>
          <a:p>
            <a:pPr marL="717750" lvl="2" indent="-285750"/>
            <a:r>
              <a:rPr lang="en-US" sz="1500" dirty="0">
                <a:solidFill>
                  <a:srgbClr val="201751"/>
                </a:solidFill>
                <a:latin typeface="Arial" panose="020B0604020202020204" pitchFamily="34" charset="0"/>
              </a:rPr>
              <a:t>No trade enrichment maintenance</a:t>
            </a:r>
          </a:p>
          <a:p>
            <a:pPr marL="717750" lvl="2" indent="-285750"/>
            <a:r>
              <a:rPr lang="en-US" sz="1500" dirty="0">
                <a:solidFill>
                  <a:srgbClr val="201751"/>
                </a:solidFill>
                <a:latin typeface="Arial" panose="020B0604020202020204" pitchFamily="34" charset="0"/>
              </a:rPr>
              <a:t>No transaction size limit maintenance</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No connection to Clearing, which means:</a:t>
            </a:r>
          </a:p>
          <a:p>
            <a:pPr marL="717750" lvl="2" indent="-285750"/>
            <a:r>
              <a:rPr lang="en-US" sz="1500" dirty="0">
                <a:solidFill>
                  <a:srgbClr val="201751"/>
                </a:solidFill>
                <a:latin typeface="Arial" panose="020B0604020202020204" pitchFamily="34" charset="0"/>
              </a:rPr>
              <a:t>You can’t test clearing / end-to-end trade processing</a:t>
            </a:r>
          </a:p>
          <a:p>
            <a:pPr marL="717750" lvl="2" indent="-285750"/>
            <a:r>
              <a:rPr lang="en-US" sz="1500" dirty="0">
                <a:solidFill>
                  <a:srgbClr val="201751"/>
                </a:solidFill>
                <a:latin typeface="Arial" panose="020B0604020202020204" pitchFamily="34" charset="0"/>
              </a:rPr>
              <a:t>No Member risk actions will be processed</a:t>
            </a:r>
          </a:p>
          <a:p>
            <a:pPr marL="717750" lvl="2" indent="-285750"/>
            <a:r>
              <a:rPr lang="en-US" sz="1500" dirty="0">
                <a:solidFill>
                  <a:srgbClr val="201751"/>
                </a:solidFill>
                <a:latin typeface="Arial" panose="020B0604020202020204" pitchFamily="34" charset="0"/>
              </a:rPr>
              <a:t>No Transaction-Size-Limit / Max-Order-Quantity maintenance</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You can save data from an instance, by downloading the raw PCAP files for an instance either via the CS API or Launchpad.</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Customer support is limited due to the information available is limited to your private instance</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The order book is empty when starting your private instance</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You can only use the Member ID‘s provided (it is not possible to create an instance with your specific Member ID)</a:t>
            </a:r>
          </a:p>
          <a:p>
            <a:pPr marL="285750" indent="-285750">
              <a:buFont typeface="Wingdings" panose="05000000000000000000" pitchFamily="2" charset="2"/>
              <a:buChar char="Ø"/>
            </a:pPr>
            <a:r>
              <a:rPr lang="en-US" sz="1500" dirty="0">
                <a:solidFill>
                  <a:srgbClr val="201751"/>
                </a:solidFill>
                <a:latin typeface="Arial" panose="020B0604020202020204" pitchFamily="34" charset="0"/>
              </a:rPr>
              <a:t>There is no Market Supervision and you can‘t test against other ‘real’ participants</a:t>
            </a:r>
          </a:p>
        </p:txBody>
      </p:sp>
      <p:sp>
        <p:nvSpPr>
          <p:cNvPr id="10" name="Content Placeholder 3">
            <a:extLst>
              <a:ext uri="{FF2B5EF4-FFF2-40B4-BE49-F238E27FC236}">
                <a16:creationId xmlns:a16="http://schemas.microsoft.com/office/drawing/2014/main" id="{312415EB-7690-44C6-A976-10A7D1D0A778}"/>
              </a:ext>
            </a:extLst>
          </p:cNvPr>
          <p:cNvSpPr txBox="1">
            <a:spLocks/>
          </p:cNvSpPr>
          <p:nvPr/>
        </p:nvSpPr>
        <p:spPr bwMode="gray">
          <a:xfrm>
            <a:off x="1127448" y="3789040"/>
            <a:ext cx="10477177" cy="263143"/>
          </a:xfrm>
          <a:prstGeom prst="rect">
            <a:avLst/>
          </a:prstGeom>
          <a:no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40000" lnSpcReduction="20000"/>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12" name="Content Placeholder 3">
            <a:extLst>
              <a:ext uri="{FF2B5EF4-FFF2-40B4-BE49-F238E27FC236}">
                <a16:creationId xmlns:a16="http://schemas.microsoft.com/office/drawing/2014/main" id="{85565F13-656E-40F3-90D5-7A7E07AA72E1}"/>
              </a:ext>
            </a:extLst>
          </p:cNvPr>
          <p:cNvSpPr txBox="1">
            <a:spLocks/>
          </p:cNvSpPr>
          <p:nvPr/>
        </p:nvSpPr>
        <p:spPr bwMode="gray">
          <a:xfrm>
            <a:off x="1127448" y="4293097"/>
            <a:ext cx="10477177" cy="504058"/>
          </a:xfrm>
          <a:prstGeom prst="rect">
            <a:avLst/>
          </a:prstGeom>
          <a:no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Tree>
    <p:extLst>
      <p:ext uri="{BB962C8B-B14F-4D97-AF65-F5344CB8AC3E}">
        <p14:creationId xmlns:p14="http://schemas.microsoft.com/office/powerpoint/2010/main" val="2499330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91460EFB-9504-4143-801A-CEE9AC802689}"/>
              </a:ext>
            </a:extLst>
          </p:cNvPr>
          <p:cNvSpPr txBox="1">
            <a:spLocks/>
          </p:cNvSpPr>
          <p:nvPr/>
        </p:nvSpPr>
        <p:spPr bwMode="gray">
          <a:xfrm>
            <a:off x="587375" y="1124744"/>
            <a:ext cx="10333161" cy="5004594"/>
          </a:xfrm>
          <a:prstGeom prst="rect">
            <a:avLst/>
          </a:prstGeom>
          <a:solidFill>
            <a:srgbClr val="DCDCDC"/>
          </a:solidFill>
          <a:ln>
            <a:prstDash val="dash"/>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l" defTabSz="914400" rtl="0" eaLnBrk="1" latinLnBrk="0" hangingPunct="1">
              <a:spcBef>
                <a:spcPts val="0"/>
              </a:spcBef>
              <a:spcAft>
                <a:spcPts val="600"/>
              </a:spcAft>
              <a:buFont typeface="Arial" pitchFamily="34" charset="0"/>
              <a:buNone/>
              <a:defRPr sz="1600" kern="1200">
                <a:solidFill>
                  <a:schemeClr val="tx1"/>
                </a:solidFill>
                <a:latin typeface="Arial" pitchFamily="34" charset="0"/>
                <a:ea typeface="+mn-ea"/>
                <a:cs typeface="+mn-cs"/>
              </a:defRPr>
            </a:lvl1pPr>
            <a:lvl2pPr marL="180000" indent="-180000" algn="l" defTabSz="914400" rtl="0" eaLnBrk="1" latinLnBrk="0" hangingPunct="1">
              <a:spcBef>
                <a:spcPts val="0"/>
              </a:spcBef>
              <a:spcAft>
                <a:spcPts val="600"/>
              </a:spcAft>
              <a:buSzPct val="100000"/>
              <a:buFont typeface="Wingdings" pitchFamily="2" charset="2"/>
              <a:buChar char="§"/>
              <a:defRPr sz="1600" kern="1200">
                <a:solidFill>
                  <a:schemeClr val="tx1"/>
                </a:solidFill>
                <a:latin typeface="Arial" pitchFamily="34" charset="0"/>
                <a:ea typeface="+mn-ea"/>
                <a:cs typeface="+mn-cs"/>
              </a:defRPr>
            </a:lvl2pPr>
            <a:lvl3pPr marL="360000" indent="-180000" algn="l" defTabSz="914400" rtl="0" eaLnBrk="1" latinLnBrk="0" hangingPunct="1">
              <a:spcBef>
                <a:spcPts val="0"/>
              </a:spcBef>
              <a:spcAft>
                <a:spcPts val="600"/>
              </a:spcAft>
              <a:buSzPct val="80000"/>
              <a:buFont typeface="Wingdings" pitchFamily="2" charset="2"/>
              <a:buChar char="§"/>
              <a:defRPr sz="1600" kern="1200">
                <a:solidFill>
                  <a:schemeClr val="tx1"/>
                </a:solidFill>
                <a:latin typeface="Arial" pitchFamily="34" charset="0"/>
                <a:ea typeface="+mn-ea"/>
                <a:cs typeface="+mn-cs"/>
              </a:defRPr>
            </a:lvl3pPr>
            <a:lvl4pPr marL="540000" indent="-180000" algn="l" defTabSz="914400" rtl="0" eaLnBrk="1" latinLnBrk="0" hangingPunct="1">
              <a:spcBef>
                <a:spcPts val="0"/>
              </a:spcBef>
              <a:spcAft>
                <a:spcPts val="600"/>
              </a:spcAft>
              <a:buFont typeface="Arial" pitchFamily="34" charset="0"/>
              <a:buChar char="–"/>
              <a:defRPr sz="16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a:p>
            <a:endParaRPr lang="en-US" dirty="0"/>
          </a:p>
        </p:txBody>
      </p:sp>
      <p:sp>
        <p:nvSpPr>
          <p:cNvPr id="4" name="Date Placeholder 3">
            <a:extLst>
              <a:ext uri="{FF2B5EF4-FFF2-40B4-BE49-F238E27FC236}">
                <a16:creationId xmlns:a16="http://schemas.microsoft.com/office/drawing/2014/main" id="{5858B3DB-BFF2-4933-8DDA-6963F93E52FC}"/>
              </a:ext>
            </a:extLst>
          </p:cNvPr>
          <p:cNvSpPr>
            <a:spLocks noGrp="1"/>
          </p:cNvSpPr>
          <p:nvPr>
            <p:ph type="dt" sz="half" idx="10"/>
          </p:nvPr>
        </p:nvSpPr>
        <p:spPr/>
        <p:txBody>
          <a:bodyPr/>
          <a:lstStyle/>
          <a:p>
            <a:r>
              <a:rPr lang="en-US" dirty="0"/>
              <a:t>August 2022</a:t>
            </a:r>
          </a:p>
        </p:txBody>
      </p:sp>
      <p:sp>
        <p:nvSpPr>
          <p:cNvPr id="5" name="Slide Number Placeholder 4">
            <a:extLst>
              <a:ext uri="{FF2B5EF4-FFF2-40B4-BE49-F238E27FC236}">
                <a16:creationId xmlns:a16="http://schemas.microsoft.com/office/drawing/2014/main" id="{DCFEC2CF-315B-4623-A02D-229E5CB996F1}"/>
              </a:ext>
            </a:extLst>
          </p:cNvPr>
          <p:cNvSpPr>
            <a:spLocks noGrp="1"/>
          </p:cNvSpPr>
          <p:nvPr>
            <p:ph type="sldNum" sz="quarter" idx="11"/>
          </p:nvPr>
        </p:nvSpPr>
        <p:spPr/>
        <p:txBody>
          <a:bodyPr/>
          <a:lstStyle/>
          <a:p>
            <a:fld id="{62CB3E74-FC4B-418A-B5F6-72ED80208EB2}" type="slidenum">
              <a:rPr lang="en-US" noProof="0" smtClean="0"/>
              <a:pPr/>
              <a:t>9</a:t>
            </a:fld>
            <a:endParaRPr lang="en-US" noProof="0"/>
          </a:p>
        </p:txBody>
      </p:sp>
      <p:sp>
        <p:nvSpPr>
          <p:cNvPr id="6" name="Rectangle 5">
            <a:extLst>
              <a:ext uri="{FF2B5EF4-FFF2-40B4-BE49-F238E27FC236}">
                <a16:creationId xmlns:a16="http://schemas.microsoft.com/office/drawing/2014/main" id="{49561854-2E1B-4F76-A37E-B4D21EAB481D}"/>
              </a:ext>
            </a:extLst>
          </p:cNvPr>
          <p:cNvSpPr/>
          <p:nvPr/>
        </p:nvSpPr>
        <p:spPr>
          <a:xfrm>
            <a:off x="1127448" y="188640"/>
            <a:ext cx="9505056" cy="3930820"/>
          </a:xfrm>
          <a:prstGeom prst="rect">
            <a:avLst/>
          </a:prstGeom>
        </p:spPr>
        <p:txBody>
          <a:bodyPr wrap="square">
            <a:spAutoFit/>
          </a:bodyPr>
          <a:lstStyle/>
          <a:p>
            <a:r>
              <a:rPr lang="en-US" sz="2800" b="1" dirty="0">
                <a:solidFill>
                  <a:srgbClr val="201751"/>
                </a:solidFill>
                <a:latin typeface="Arial" panose="020B0604020202020204" pitchFamily="34" charset="0"/>
              </a:rPr>
              <a:t>T7 Cloud Simulation Outlook</a:t>
            </a:r>
          </a:p>
          <a:p>
            <a:endParaRPr lang="en-US" sz="2800" dirty="0">
              <a:solidFill>
                <a:srgbClr val="000000"/>
              </a:solidFill>
              <a:latin typeface="Arial" panose="020B0604020202020204" pitchFamily="34" charset="0"/>
            </a:endParaRPr>
          </a:p>
          <a:p>
            <a:endParaRPr lang="en-US" sz="2800" dirty="0">
              <a:solidFill>
                <a:srgbClr val="000000"/>
              </a:solidFill>
              <a:latin typeface="Arial" panose="020B0604020202020204" pitchFamily="34" charset="0"/>
            </a:endParaRPr>
          </a:p>
          <a:p>
            <a:r>
              <a:rPr lang="en-US" dirty="0">
                <a:solidFill>
                  <a:srgbClr val="201751"/>
                </a:solidFill>
                <a:latin typeface="Arial" panose="020B0604020202020204" pitchFamily="34" charset="0"/>
              </a:rPr>
              <a:t>Deutsche Börse’sT7 Cloud Simulation platform is highly customizable.  We plan to launch further enhancements and functionality to complement our service in future releases, including: </a:t>
            </a:r>
          </a:p>
          <a:p>
            <a:endParaRPr lang="en-US" dirty="0">
              <a:solidFill>
                <a:srgbClr val="201751"/>
              </a:solidFill>
              <a:latin typeface="Arial" panose="020B0604020202020204" pitchFamily="34" charset="0"/>
            </a:endParaRPr>
          </a:p>
          <a:p>
            <a:pPr marL="285750" indent="-285750">
              <a:buFont typeface="Wingdings" panose="05000000000000000000" pitchFamily="2" charset="2"/>
              <a:buChar char="§"/>
            </a:pPr>
            <a:r>
              <a:rPr lang="en-US" dirty="0">
                <a:solidFill>
                  <a:srgbClr val="201751"/>
                </a:solidFill>
                <a:latin typeface="Arial" panose="020B0604020202020204" pitchFamily="34" charset="0"/>
              </a:rPr>
              <a:t>Sophisticated automated trade-generation scripts</a:t>
            </a:r>
          </a:p>
          <a:p>
            <a:pPr marL="285750" indent="-285750">
              <a:buFont typeface="Wingdings" panose="05000000000000000000" pitchFamily="2" charset="2"/>
              <a:buChar char="§"/>
            </a:pPr>
            <a:r>
              <a:rPr lang="en-US" dirty="0">
                <a:solidFill>
                  <a:srgbClr val="201751"/>
                </a:solidFill>
                <a:latin typeface="Arial" panose="020B0604020202020204" pitchFamily="34" charset="0"/>
              </a:rPr>
              <a:t>Intraday product expirations</a:t>
            </a:r>
          </a:p>
          <a:p>
            <a:pPr marL="285750" indent="-285750">
              <a:buFont typeface="Wingdings" panose="05000000000000000000" pitchFamily="2" charset="2"/>
              <a:buChar char="§"/>
            </a:pPr>
            <a:r>
              <a:rPr lang="en-US" dirty="0">
                <a:solidFill>
                  <a:srgbClr val="201751"/>
                </a:solidFill>
                <a:latin typeface="Arial" panose="020B0604020202020204" pitchFamily="34" charset="0"/>
              </a:rPr>
              <a:t>Addition reporting and audit trail functionality in the event of updated regulatory requirements</a:t>
            </a:r>
          </a:p>
          <a:p>
            <a:pPr marL="285750" indent="-285750">
              <a:buFont typeface="Wingdings" panose="05000000000000000000" pitchFamily="2" charset="2"/>
              <a:buChar char="§"/>
            </a:pPr>
            <a:r>
              <a:rPr lang="en-US" dirty="0">
                <a:solidFill>
                  <a:srgbClr val="201751"/>
                </a:solidFill>
                <a:latin typeface="Arial" panose="020B0604020202020204" pitchFamily="34" charset="0"/>
              </a:rPr>
              <a:t>Historical order book data subscriptions and scenarios</a:t>
            </a:r>
          </a:p>
          <a:p>
            <a:endParaRPr lang="en-US" dirty="0">
              <a:solidFill>
                <a:srgbClr val="000000"/>
              </a:solidFill>
              <a:latin typeface="Arial" panose="020B0604020202020204" pitchFamily="34" charset="0"/>
            </a:endParaRPr>
          </a:p>
          <a:p>
            <a:endParaRPr lang="en-US" dirty="0"/>
          </a:p>
        </p:txBody>
      </p:sp>
    </p:spTree>
    <p:extLst>
      <p:ext uri="{BB962C8B-B14F-4D97-AF65-F5344CB8AC3E}">
        <p14:creationId xmlns:p14="http://schemas.microsoft.com/office/powerpoint/2010/main" val="10662148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0eqe_zfm9YtE9_kM_ocjI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200709_Eurex_EX_PPT_Template.pptx" id="{8C1AF5A3-D145-4E80-BE19-BC9F9E84D5A5}" vid="{2420EDA1-CBC0-46FA-B31A-AA69979F1E75}"/>
    </a:ext>
  </a:extLst>
</a:theme>
</file>

<file path=ppt/theme/theme2.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52f2bb27-4483-488a-804c-d22943e6f68a">
      <UserInfo>
        <DisplayName>Harshita Bora</DisplayName>
        <AccountId>33</AccountId>
        <AccountType/>
      </UserInfo>
      <UserInfo>
        <DisplayName>Saeid Bijani</DisplayName>
        <AccountId>34</AccountId>
        <AccountType/>
      </UserInfo>
      <UserInfo>
        <DisplayName>Ruslana Vizir</DisplayName>
        <AccountId>35</AccountId>
        <AccountType/>
      </UserInfo>
    </SharedWithUsers>
  </documentManagement>
</p:properties>
</file>

<file path=customXml/item2.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B1240CE80DDE644A94CCF4E3305EDAD5" ma:contentTypeVersion="7" ma:contentTypeDescription="Create a new document." ma:contentTypeScope="" ma:versionID="20c2d4b1a9a200fa3ded8f485e7462e0">
  <xsd:schema xmlns:xsd="http://www.w3.org/2001/XMLSchema" xmlns:xs="http://www.w3.org/2001/XMLSchema" xmlns:p="http://schemas.microsoft.com/office/2006/metadata/properties" xmlns:ns2="1cb88202-27c4-4a4b-8ec6-d29469880e16" xmlns:ns3="52f2bb27-4483-488a-804c-d22943e6f68a" targetNamespace="http://schemas.microsoft.com/office/2006/metadata/properties" ma:root="true" ma:fieldsID="1750cc763aeddc9c64dd47c35c058a23" ns2:_="" ns3:_="">
    <xsd:import namespace="1cb88202-27c4-4a4b-8ec6-d29469880e16"/>
    <xsd:import namespace="52f2bb27-4483-488a-804c-d22943e6f68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b88202-27c4-4a4b-8ec6-d29469880e1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f2bb27-4483-488a-804c-d22943e6f68a" elementFormDefault="qualified">
    <xsd:import namespace="http://schemas.microsoft.com/office/2006/documentManagement/types"/>
    <xsd:import namespace="http://schemas.microsoft.com/office/infopath/2007/PartnerControls"/>
    <xsd:element name="SharedWithUsers" ma:index="10"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mczE2MzwvVXNlck5hbWU+PERhdGVUaW1lPjA2LjA3LjIwMjAgMDc6MDc6MTQ8L0RhdGVUaW1lPjxMYWJlbFN0cmluZz5JbnRlcm5hbDwvTGFiZWxTdHJpbmc+PC9pdGVtPjwvbGFiZWxIaXN0b3J5Pg==</Value>
</WrappedLabelHistory>
</file>

<file path=customXml/itemProps1.xml><?xml version="1.0" encoding="utf-8"?>
<ds:datastoreItem xmlns:ds="http://schemas.openxmlformats.org/officeDocument/2006/customXml" ds:itemID="{91C2374D-CD9E-4A85-BB91-5EDF003BEB0C}">
  <ds:schemaRefs>
    <ds:schemaRef ds:uri="http://schemas.microsoft.com/office/2006/metadata/properties"/>
    <ds:schemaRef ds:uri="http://schemas.microsoft.com/office/infopath/2007/PartnerControls"/>
    <ds:schemaRef ds:uri="52f2bb27-4483-488a-804c-d22943e6f68a"/>
  </ds:schemaRefs>
</ds:datastoreItem>
</file>

<file path=customXml/itemProps2.xml><?xml version="1.0" encoding="utf-8"?>
<ds:datastoreItem xmlns:ds="http://schemas.openxmlformats.org/officeDocument/2006/customXml" ds:itemID="{28A7C893-79C7-4429-B86C-CA957F8B828E}">
  <ds:schemaRefs>
    <ds:schemaRef ds:uri="http://www.w3.org/2001/XMLSchema"/>
    <ds:schemaRef ds:uri="http://www.boldonjames.com/2008/01/sie/internal/label"/>
  </ds:schemaRefs>
</ds:datastoreItem>
</file>

<file path=customXml/itemProps3.xml><?xml version="1.0" encoding="utf-8"?>
<ds:datastoreItem xmlns:ds="http://schemas.openxmlformats.org/officeDocument/2006/customXml" ds:itemID="{3100CE57-8C6A-425A-8EDC-17F7ED369488}">
  <ds:schemaRefs>
    <ds:schemaRef ds:uri="http://schemas.microsoft.com/sharepoint/v3/contenttype/forms"/>
  </ds:schemaRefs>
</ds:datastoreItem>
</file>

<file path=customXml/itemProps4.xml><?xml version="1.0" encoding="utf-8"?>
<ds:datastoreItem xmlns:ds="http://schemas.openxmlformats.org/officeDocument/2006/customXml" ds:itemID="{20EE0CCE-06BD-441A-BC75-680B981AB312}"/>
</file>

<file path=customXml/itemProps5.xml><?xml version="1.0" encoding="utf-8"?>
<ds:datastoreItem xmlns:ds="http://schemas.openxmlformats.org/officeDocument/2006/customXml" ds:itemID="{599CB585-2336-43C2-AB32-C15289EAD842}">
  <ds:schemaRefs>
    <ds:schemaRef ds:uri="http://www.w3.org/2001/XMLSchema"/>
    <ds:schemaRef ds:uri="http://www.boldonjames.com/2016/02/Classifier/internal/wrappedLabelHistory"/>
  </ds:schemaRefs>
</ds:datastoreItem>
</file>

<file path=docProps/app.xml><?xml version="1.0" encoding="utf-8"?>
<Properties xmlns="http://schemas.openxmlformats.org/officeDocument/2006/extended-properties" xmlns:vt="http://schemas.openxmlformats.org/officeDocument/2006/docPropsVTypes">
  <Template>200709_Eurex_EX_PPT_Template</Template>
  <TotalTime>0</TotalTime>
  <Words>2248</Words>
  <Application>Microsoft Office PowerPoint</Application>
  <PresentationFormat>Widescreen</PresentationFormat>
  <Paragraphs>207</Paragraphs>
  <Slides>11</Slides>
  <Notes>11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5" baseType="lpstr">
      <vt:lpstr>Arial</vt:lpstr>
      <vt:lpstr>Wingdings</vt:lpstr>
      <vt:lpstr>EUREX EX</vt:lpstr>
      <vt:lpstr>think-cell Slide</vt:lpstr>
      <vt:lpstr> T7 Cloud Simulation On-demand access simulation </vt:lpstr>
      <vt:lpstr>PowerPoint Presentation</vt:lpstr>
      <vt:lpstr>T7 Cloud Simulation Service Offering and Benefits</vt:lpstr>
      <vt:lpstr>PowerPoint Presentation</vt:lpstr>
      <vt:lpstr>Supported Interfaces</vt:lpstr>
      <vt:lpstr>T7 Cloud Simulation User Experience</vt:lpstr>
      <vt:lpstr>PowerPoint Presentation</vt:lpstr>
      <vt:lpstr>PowerPoint Presentation</vt:lpstr>
      <vt:lpstr>PowerPoint Presentation</vt:lpstr>
      <vt:lpstr>Thank you!</vt:lpstr>
      <vt:lpstr>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(43 pt)</dc:title>
  <dc:creator>Christian Pohl EXT</dc:creator>
  <cp:lastModifiedBy>Roland Engelhardt</cp:lastModifiedBy>
  <cp:revision>74</cp:revision>
  <cp:lastPrinted>2020-07-06T13:20:28Z</cp:lastPrinted>
  <dcterms:created xsi:type="dcterms:W3CDTF">2020-07-24T09:59:26Z</dcterms:created>
  <dcterms:modified xsi:type="dcterms:W3CDTF">2023-03-28T06:23:00Z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24e35ff6-8f2e-488b-8e66-535ed9228015</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0x010100B1240CE80DDE644A94CCF4E3305EDAD5</vt:lpwstr>
  </property>
  <property fmtid="{D5CDD505-2E9C-101B-9397-08002B2CF9AE}" pid="10" name="bjLabelHistoryID">
    <vt:lpwstr>{599CB585-2336-43C2-AB32-C15289EAD842}</vt:lpwstr>
  </property>
  <property fmtid="{D5CDD505-2E9C-101B-9397-08002B2CF9AE}" pid="11" name="Order">
    <vt:r8>1800</vt:r8>
  </property>
  <property fmtid="{D5CDD505-2E9C-101B-9397-08002B2CF9AE}" pid="12" name="MSIP_Label_2e952e98-911c-4aff-840a-f71bc6baaf7f_Enabled">
    <vt:lpwstr>true</vt:lpwstr>
  </property>
  <property fmtid="{D5CDD505-2E9C-101B-9397-08002B2CF9AE}" pid="13" name="MSIP_Label_2e952e98-911c-4aff-840a-f71bc6baaf7f_SetDate">
    <vt:lpwstr>2022-08-15T11:09:17Z</vt:lpwstr>
  </property>
  <property fmtid="{D5CDD505-2E9C-101B-9397-08002B2CF9AE}" pid="14" name="MSIP_Label_2e952e98-911c-4aff-840a-f71bc6baaf7f_Method">
    <vt:lpwstr>Standard</vt:lpwstr>
  </property>
  <property fmtid="{D5CDD505-2E9C-101B-9397-08002B2CF9AE}" pid="15" name="MSIP_Label_2e952e98-911c-4aff-840a-f71bc6baaf7f_Name">
    <vt:lpwstr>2e952e98-911c-4aff-840a-f71bc6baaf7f</vt:lpwstr>
  </property>
  <property fmtid="{D5CDD505-2E9C-101B-9397-08002B2CF9AE}" pid="16" name="MSIP_Label_2e952e98-911c-4aff-840a-f71bc6baaf7f_SiteId">
    <vt:lpwstr>e00ddcdf-1e0f-4be5-a37a-894a4731986a</vt:lpwstr>
  </property>
  <property fmtid="{D5CDD505-2E9C-101B-9397-08002B2CF9AE}" pid="17" name="MSIP_Label_2e952e98-911c-4aff-840a-f71bc6baaf7f_ActionId">
    <vt:lpwstr>463f6311-2e88-4ed4-900d-401b8c2c71f2</vt:lpwstr>
  </property>
  <property fmtid="{D5CDD505-2E9C-101B-9397-08002B2CF9AE}" pid="18" name="MSIP_Label_2e952e98-911c-4aff-840a-f71bc6baaf7f_ContentBits">
    <vt:lpwstr>2</vt:lpwstr>
  </property>
</Properties>
</file>